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64" r:id="rId4"/>
    <p:sldId id="586" r:id="rId5"/>
    <p:sldId id="587" r:id="rId6"/>
    <p:sldId id="547" r:id="rId7"/>
    <p:sldId id="594" r:id="rId8"/>
    <p:sldId id="595" r:id="rId9"/>
    <p:sldId id="596" r:id="rId10"/>
    <p:sldId id="597" r:id="rId11"/>
    <p:sldId id="598" r:id="rId12"/>
    <p:sldId id="600" r:id="rId13"/>
    <p:sldId id="599" r:id="rId14"/>
    <p:sldId id="605" r:id="rId15"/>
    <p:sldId id="607" r:id="rId16"/>
    <p:sldId id="602" r:id="rId17"/>
    <p:sldId id="603" r:id="rId18"/>
    <p:sldId id="601" r:id="rId19"/>
    <p:sldId id="584" r:id="rId20"/>
    <p:sldId id="258" r:id="rId21"/>
    <p:sldId id="563" r:id="rId22"/>
    <p:sldId id="581" r:id="rId23"/>
    <p:sldId id="263" r:id="rId24"/>
    <p:sldId id="262" r:id="rId25"/>
    <p:sldId id="571" r:id="rId26"/>
    <p:sldId id="296" r:id="rId27"/>
    <p:sldId id="604" r:id="rId28"/>
    <p:sldId id="579" r:id="rId29"/>
    <p:sldId id="569" r:id="rId30"/>
    <p:sldId id="585" r:id="rId31"/>
    <p:sldId id="580" r:id="rId32"/>
    <p:sldId id="582" r:id="rId33"/>
    <p:sldId id="278" r:id="rId34"/>
    <p:sldId id="282" r:id="rId35"/>
    <p:sldId id="279" r:id="rId36"/>
    <p:sldId id="570" r:id="rId37"/>
    <p:sldId id="559"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Module 12.1" id="{30005117-0B3B-4001-9D2D-BD4708E9D577}">
          <p14:sldIdLst>
            <p14:sldId id="256"/>
            <p14:sldId id="257"/>
            <p14:sldId id="264"/>
            <p14:sldId id="586"/>
            <p14:sldId id="587"/>
            <p14:sldId id="547"/>
            <p14:sldId id="594"/>
            <p14:sldId id="595"/>
            <p14:sldId id="596"/>
            <p14:sldId id="597"/>
            <p14:sldId id="598"/>
            <p14:sldId id="600"/>
            <p14:sldId id="599"/>
            <p14:sldId id="605"/>
            <p14:sldId id="607"/>
            <p14:sldId id="602"/>
            <p14:sldId id="603"/>
            <p14:sldId id="601"/>
            <p14:sldId id="584"/>
            <p14:sldId id="258"/>
            <p14:sldId id="563"/>
            <p14:sldId id="581"/>
            <p14:sldId id="263"/>
            <p14:sldId id="262"/>
            <p14:sldId id="571"/>
            <p14:sldId id="296"/>
            <p14:sldId id="604"/>
            <p14:sldId id="579"/>
            <p14:sldId id="569"/>
            <p14:sldId id="585"/>
            <p14:sldId id="580"/>
            <p14:sldId id="582"/>
            <p14:sldId id="278"/>
            <p14:sldId id="282"/>
            <p14:sldId id="279"/>
            <p14:sldId id="570"/>
            <p14:sldId id="5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658"/>
    <a:srgbClr val="AF00D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CAF16-CD9A-4EA6-BA48-051029A662F2}" v="2" dt="2024-10-09T15:55:45.0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8" autoAdjust="0"/>
    <p:restoredTop sz="71137" autoAdjust="0"/>
  </p:normalViewPr>
  <p:slideViewPr>
    <p:cSldViewPr snapToGrid="0">
      <p:cViewPr varScale="1">
        <p:scale>
          <a:sx n="41" d="100"/>
          <a:sy n="41" d="100"/>
        </p:scale>
        <p:origin x="1352" y="216"/>
      </p:cViewPr>
      <p:guideLst/>
    </p:cSldViewPr>
  </p:slideViewPr>
  <p:notesTextViewPr>
    <p:cViewPr>
      <p:scale>
        <a:sx n="1" d="1"/>
        <a:sy n="1" d="1"/>
      </p:scale>
      <p:origin x="0" y="0"/>
    </p:cViewPr>
  </p:notesTextViewPr>
  <p:sorterViewPr>
    <p:cViewPr>
      <p:scale>
        <a:sx n="67" d="100"/>
        <a:sy n="67" d="100"/>
      </p:scale>
      <p:origin x="0" y="-26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D49CAF16-CD9A-4EA6-BA48-051029A662F2}"/>
    <pc:docChg chg="modSld">
      <pc:chgData name="Mitchell Wand" userId="de9b44c55c049659" providerId="LiveId" clId="{D49CAF16-CD9A-4EA6-BA48-051029A662F2}" dt="2024-10-09T15:57:38.028" v="337" actId="20577"/>
      <pc:docMkLst>
        <pc:docMk/>
      </pc:docMkLst>
      <pc:sldChg chg="modNotesTx">
        <pc:chgData name="Mitchell Wand" userId="de9b44c55c049659" providerId="LiveId" clId="{D49CAF16-CD9A-4EA6-BA48-051029A662F2}" dt="2024-10-09T15:43:08.495" v="217" actId="20577"/>
        <pc:sldMkLst>
          <pc:docMk/>
          <pc:sldMk cId="0" sldId="264"/>
        </pc:sldMkLst>
      </pc:sldChg>
      <pc:sldChg chg="modSp mod">
        <pc:chgData name="Mitchell Wand" userId="de9b44c55c049659" providerId="LiveId" clId="{D49CAF16-CD9A-4EA6-BA48-051029A662F2}" dt="2024-10-09T15:44:29.789" v="218" actId="13926"/>
        <pc:sldMkLst>
          <pc:docMk/>
          <pc:sldMk cId="3647141193" sldId="539"/>
        </pc:sldMkLst>
        <pc:spChg chg="mod">
          <ac:chgData name="Mitchell Wand" userId="de9b44c55c049659" providerId="LiveId" clId="{D49CAF16-CD9A-4EA6-BA48-051029A662F2}" dt="2024-10-09T15:44:29.789" v="218" actId="13926"/>
          <ac:spMkLst>
            <pc:docMk/>
            <pc:sldMk cId="3647141193" sldId="539"/>
            <ac:spMk id="7" creationId="{D6A187FB-4659-C9FC-B3D1-A3173184467D}"/>
          </ac:spMkLst>
        </pc:spChg>
      </pc:sldChg>
      <pc:sldChg chg="addSp modSp mod">
        <pc:chgData name="Mitchell Wand" userId="de9b44c55c049659" providerId="LiveId" clId="{D49CAF16-CD9A-4EA6-BA48-051029A662F2}" dt="2024-10-09T15:57:38.028" v="337" actId="20577"/>
        <pc:sldMkLst>
          <pc:docMk/>
          <pc:sldMk cId="3945841403" sldId="566"/>
        </pc:sldMkLst>
        <pc:spChg chg="mod">
          <ac:chgData name="Mitchell Wand" userId="de9b44c55c049659" providerId="LiveId" clId="{D49CAF16-CD9A-4EA6-BA48-051029A662F2}" dt="2024-10-09T15:57:38.028" v="337" actId="20577"/>
          <ac:spMkLst>
            <pc:docMk/>
            <pc:sldMk cId="3945841403" sldId="566"/>
            <ac:spMk id="4" creationId="{E98ECAC4-0EC4-3EC6-8BAA-089D323123A0}"/>
          </ac:spMkLst>
        </pc:spChg>
        <pc:spChg chg="add mod">
          <ac:chgData name="Mitchell Wand" userId="de9b44c55c049659" providerId="LiveId" clId="{D49CAF16-CD9A-4EA6-BA48-051029A662F2}" dt="2024-10-09T15:55:40.636" v="277" actId="1076"/>
          <ac:spMkLst>
            <pc:docMk/>
            <pc:sldMk cId="3945841403" sldId="566"/>
            <ac:spMk id="9" creationId="{113A192E-7BEA-27C7-6DAE-5523391E818F}"/>
          </ac:spMkLst>
        </pc:spChg>
        <pc:cxnChg chg="add mod">
          <ac:chgData name="Mitchell Wand" userId="de9b44c55c049659" providerId="LiveId" clId="{D49CAF16-CD9A-4EA6-BA48-051029A662F2}" dt="2024-10-09T15:56:19.757" v="283" actId="14100"/>
          <ac:cxnSpMkLst>
            <pc:docMk/>
            <pc:sldMk cId="3945841403" sldId="566"/>
            <ac:cxnSpMk id="10" creationId="{7E56B4A9-F070-22BD-9CCF-64E28FEED8D5}"/>
          </ac:cxnSpMkLst>
        </pc:cxnChg>
      </pc:sldChg>
    </pc:docChg>
  </pc:docChgLst>
  <pc:docChgLst>
    <pc:chgData name="Mitchell Wand" userId="de9b44c55c049659" providerId="LiveId" clId="{EFF80507-F075-4EB1-9151-C5915D2462E0}"/>
    <pc:docChg chg="undo custSel addSld delSld modSld sldOrd addSection modSection">
      <pc:chgData name="Mitchell Wand" userId="de9b44c55c049659" providerId="LiveId" clId="{EFF80507-F075-4EB1-9151-C5915D2462E0}" dt="2023-02-06T19:17:55.376" v="3345" actId="20577"/>
      <pc:docMkLst>
        <pc:docMk/>
      </pc:docMkLst>
      <pc:sldChg chg="modSp mod">
        <pc:chgData name="Mitchell Wand" userId="de9b44c55c049659" providerId="LiveId" clId="{EFF80507-F075-4EB1-9151-C5915D2462E0}" dt="2023-02-03T19:36:33.549" v="104" actId="1076"/>
        <pc:sldMkLst>
          <pc:docMk/>
          <pc:sldMk cId="0" sldId="256"/>
        </pc:sldMkLst>
        <pc:spChg chg="mod">
          <ac:chgData name="Mitchell Wand" userId="de9b44c55c049659" providerId="LiveId" clId="{EFF80507-F075-4EB1-9151-C5915D2462E0}" dt="2023-02-03T19:36:33.549" v="104" actId="1076"/>
          <ac:spMkLst>
            <pc:docMk/>
            <pc:sldMk cId="0" sldId="256"/>
            <ac:spMk id="137" creationId="{00000000-0000-0000-0000-000000000000}"/>
          </ac:spMkLst>
        </pc:spChg>
      </pc:sldChg>
      <pc:sldChg chg="addSp modSp mod ord modClrScheme chgLayout modNotesTx">
        <pc:chgData name="Mitchell Wand" userId="de9b44c55c049659" providerId="LiveId" clId="{EFF80507-F075-4EB1-9151-C5915D2462E0}" dt="2023-02-06T19:00:48.744" v="2491" actId="20577"/>
        <pc:sldMkLst>
          <pc:docMk/>
          <pc:sldMk cId="0" sldId="258"/>
        </pc:sldMkLst>
        <pc:spChg chg="add mod ord">
          <ac:chgData name="Mitchell Wand" userId="de9b44c55c049659" providerId="LiveId" clId="{EFF80507-F075-4EB1-9151-C5915D2462E0}" dt="2023-02-06T18:53:55.781" v="2406" actId="20577"/>
          <ac:spMkLst>
            <pc:docMk/>
            <pc:sldMk cId="0" sldId="258"/>
            <ac:spMk id="3" creationId="{F7DDB50C-4AAD-4770-3601-8A25BF5E1AF0}"/>
          </ac:spMkLst>
        </pc:spChg>
        <pc:spChg chg="mod">
          <ac:chgData name="Mitchell Wand" userId="de9b44c55c049659" providerId="LiveId" clId="{EFF80507-F075-4EB1-9151-C5915D2462E0}" dt="2023-02-06T17:33:03.875" v="1560" actId="1076"/>
          <ac:spMkLst>
            <pc:docMk/>
            <pc:sldMk cId="0" sldId="258"/>
            <ac:spMk id="145" creationId="{00000000-0000-0000-0000-000000000000}"/>
          </ac:spMkLst>
        </pc:spChg>
        <pc:spChg chg="mod">
          <ac:chgData name="Mitchell Wand" userId="de9b44c55c049659" providerId="LiveId" clId="{EFF80507-F075-4EB1-9151-C5915D2462E0}" dt="2023-02-06T17:28:55.600" v="1200" actId="164"/>
          <ac:spMkLst>
            <pc:docMk/>
            <pc:sldMk cId="0" sldId="258"/>
            <ac:spMk id="146" creationId="{00000000-0000-0000-0000-000000000000}"/>
          </ac:spMkLst>
        </pc:spChg>
        <pc:spChg chg="mod ord">
          <ac:chgData name="Mitchell Wand" userId="de9b44c55c049659" providerId="LiveId" clId="{EFF80507-F075-4EB1-9151-C5915D2462E0}" dt="2023-02-06T18:54:31.530" v="2413" actId="20577"/>
          <ac:spMkLst>
            <pc:docMk/>
            <pc:sldMk cId="0" sldId="258"/>
            <ac:spMk id="147" creationId="{00000000-0000-0000-0000-000000000000}"/>
          </ac:spMkLst>
        </pc:spChg>
        <pc:spChg chg="mod ord">
          <ac:chgData name="Mitchell Wand" userId="de9b44c55c049659" providerId="LiveId" clId="{EFF80507-F075-4EB1-9151-C5915D2462E0}" dt="2023-02-06T17:29:04.041" v="1202" actId="700"/>
          <ac:spMkLst>
            <pc:docMk/>
            <pc:sldMk cId="0" sldId="258"/>
            <ac:spMk id="148" creationId="{00000000-0000-0000-0000-000000000000}"/>
          </ac:spMkLst>
        </pc:spChg>
        <pc:spChg chg="mod">
          <ac:chgData name="Mitchell Wand" userId="de9b44c55c049659" providerId="LiveId" clId="{EFF80507-F075-4EB1-9151-C5915D2462E0}" dt="2023-02-06T17:35:21.881" v="1580" actId="20577"/>
          <ac:spMkLst>
            <pc:docMk/>
            <pc:sldMk cId="0" sldId="258"/>
            <ac:spMk id="149" creationId="{00000000-0000-0000-0000-000000000000}"/>
          </ac:spMkLst>
        </pc:spChg>
        <pc:spChg chg="mod">
          <ac:chgData name="Mitchell Wand" userId="de9b44c55c049659" providerId="LiveId" clId="{EFF80507-F075-4EB1-9151-C5915D2462E0}" dt="2023-02-06T17:35:16.760" v="1579" actId="20577"/>
          <ac:spMkLst>
            <pc:docMk/>
            <pc:sldMk cId="0" sldId="258"/>
            <ac:spMk id="150" creationId="{00000000-0000-0000-0000-000000000000}"/>
          </ac:spMkLst>
        </pc:spChg>
        <pc:spChg chg="mod">
          <ac:chgData name="Mitchell Wand" userId="de9b44c55c049659" providerId="LiveId" clId="{EFF80507-F075-4EB1-9151-C5915D2462E0}" dt="2023-02-06T17:35:44.350" v="1582" actId="1076"/>
          <ac:spMkLst>
            <pc:docMk/>
            <pc:sldMk cId="0" sldId="258"/>
            <ac:spMk id="153" creationId="{00000000-0000-0000-0000-000000000000}"/>
          </ac:spMkLst>
        </pc:spChg>
        <pc:spChg chg="mod">
          <ac:chgData name="Mitchell Wand" userId="de9b44c55c049659" providerId="LiveId" clId="{EFF80507-F075-4EB1-9151-C5915D2462E0}" dt="2023-02-06T17:28:55.600" v="1200" actId="164"/>
          <ac:spMkLst>
            <pc:docMk/>
            <pc:sldMk cId="0" sldId="258"/>
            <ac:spMk id="156" creationId="{00000000-0000-0000-0000-000000000000}"/>
          </ac:spMkLst>
        </pc:spChg>
        <pc:spChg chg="mod">
          <ac:chgData name="Mitchell Wand" userId="de9b44c55c049659" providerId="LiveId" clId="{EFF80507-F075-4EB1-9151-C5915D2462E0}" dt="2023-02-06T17:28:55.600" v="1200" actId="164"/>
          <ac:spMkLst>
            <pc:docMk/>
            <pc:sldMk cId="0" sldId="258"/>
            <ac:spMk id="157" creationId="{00000000-0000-0000-0000-000000000000}"/>
          </ac:spMkLst>
        </pc:spChg>
        <pc:grpChg chg="add mod">
          <ac:chgData name="Mitchell Wand" userId="de9b44c55c049659" providerId="LiveId" clId="{EFF80507-F075-4EB1-9151-C5915D2462E0}" dt="2023-02-06T17:32:51.472" v="1558" actId="14100"/>
          <ac:grpSpMkLst>
            <pc:docMk/>
            <pc:sldMk cId="0" sldId="258"/>
            <ac:grpSpMk id="2" creationId="{3DCC1FC6-956B-DF33-6A3E-B42517693B7A}"/>
          </ac:grpSpMkLst>
        </pc:grpChg>
        <pc:grpChg chg="mod">
          <ac:chgData name="Mitchell Wand" userId="de9b44c55c049659" providerId="LiveId" clId="{EFF80507-F075-4EB1-9151-C5915D2462E0}" dt="2023-02-06T17:28:55.600" v="1200" actId="164"/>
          <ac:grpSpMkLst>
            <pc:docMk/>
            <pc:sldMk cId="0" sldId="258"/>
            <ac:grpSpMk id="152" creationId="{00000000-0000-0000-0000-000000000000}"/>
          </ac:grpSpMkLst>
        </pc:grpChg>
        <pc:grpChg chg="mod">
          <ac:chgData name="Mitchell Wand" userId="de9b44c55c049659" providerId="LiveId" clId="{EFF80507-F075-4EB1-9151-C5915D2462E0}" dt="2023-02-06T17:28:55.600" v="1200" actId="164"/>
          <ac:grpSpMkLst>
            <pc:docMk/>
            <pc:sldMk cId="0" sldId="258"/>
            <ac:grpSpMk id="155" creationId="{00000000-0000-0000-0000-000000000000}"/>
          </ac:grpSpMkLst>
        </pc:grpChg>
        <pc:picChg chg="mod">
          <ac:chgData name="Mitchell Wand" userId="de9b44c55c049659" providerId="LiveId" clId="{EFF80507-F075-4EB1-9151-C5915D2462E0}" dt="2023-02-06T17:35:33.851" v="1581" actId="1076"/>
          <ac:picMkLst>
            <pc:docMk/>
            <pc:sldMk cId="0" sldId="258"/>
            <ac:picMk id="151" creationId="{00000000-0000-0000-0000-000000000000}"/>
          </ac:picMkLst>
        </pc:picChg>
      </pc:sldChg>
      <pc:sldChg chg="modSp del mod ord">
        <pc:chgData name="Mitchell Wand" userId="de9b44c55c049659" providerId="LiveId" clId="{EFF80507-F075-4EB1-9151-C5915D2462E0}" dt="2023-02-06T18:32:59.080" v="1741" actId="2696"/>
        <pc:sldMkLst>
          <pc:docMk/>
          <pc:sldMk cId="0" sldId="259"/>
        </pc:sldMkLst>
        <pc:grpChg chg="mod">
          <ac:chgData name="Mitchell Wand" userId="de9b44c55c049659" providerId="LiveId" clId="{EFF80507-F075-4EB1-9151-C5915D2462E0}" dt="2023-02-06T17:39:08.645" v="1659" actId="1076"/>
          <ac:grpSpMkLst>
            <pc:docMk/>
            <pc:sldMk cId="0" sldId="259"/>
            <ac:grpSpMk id="176" creationId="{00000000-0000-0000-0000-000000000000}"/>
          </ac:grpSpMkLst>
        </pc:grpChg>
      </pc:sldChg>
      <pc:sldChg chg="ord">
        <pc:chgData name="Mitchell Wand" userId="de9b44c55c049659" providerId="LiveId" clId="{EFF80507-F075-4EB1-9151-C5915D2462E0}" dt="2023-02-03T19:29:58.382" v="6"/>
        <pc:sldMkLst>
          <pc:docMk/>
          <pc:sldMk cId="0" sldId="260"/>
        </pc:sldMkLst>
      </pc:sldChg>
      <pc:sldChg chg="addSp modSp mod ord modClrScheme chgLayout">
        <pc:chgData name="Mitchell Wand" userId="de9b44c55c049659" providerId="LiveId" clId="{EFF80507-F075-4EB1-9151-C5915D2462E0}" dt="2023-02-06T18:38:25.457" v="2061" actId="1076"/>
        <pc:sldMkLst>
          <pc:docMk/>
          <pc:sldMk cId="0" sldId="261"/>
        </pc:sldMkLst>
        <pc:spChg chg="add mod ord">
          <ac:chgData name="Mitchell Wand" userId="de9b44c55c049659" providerId="LiveId" clId="{EFF80507-F075-4EB1-9151-C5915D2462E0}" dt="2023-02-06T18:37:32.027" v="2017" actId="20577"/>
          <ac:spMkLst>
            <pc:docMk/>
            <pc:sldMk cId="0" sldId="261"/>
            <ac:spMk id="3" creationId="{2FF818E2-362B-3EC7-B0F9-506464F14694}"/>
          </ac:spMkLst>
        </pc:spChg>
        <pc:spChg chg="mod">
          <ac:chgData name="Mitchell Wand" userId="de9b44c55c049659" providerId="LiveId" clId="{EFF80507-F075-4EB1-9151-C5915D2462E0}" dt="2023-02-06T18:36:19.257" v="1903" actId="164"/>
          <ac:spMkLst>
            <pc:docMk/>
            <pc:sldMk cId="0" sldId="261"/>
            <ac:spMk id="202" creationId="{00000000-0000-0000-0000-000000000000}"/>
          </ac:spMkLst>
        </pc:spChg>
        <pc:spChg chg="mod">
          <ac:chgData name="Mitchell Wand" userId="de9b44c55c049659" providerId="LiveId" clId="{EFF80507-F075-4EB1-9151-C5915D2462E0}" dt="2023-02-06T18:36:19.257" v="1903" actId="164"/>
          <ac:spMkLst>
            <pc:docMk/>
            <pc:sldMk cId="0" sldId="261"/>
            <ac:spMk id="203" creationId="{00000000-0000-0000-0000-000000000000}"/>
          </ac:spMkLst>
        </pc:spChg>
        <pc:spChg chg="mod">
          <ac:chgData name="Mitchell Wand" userId="de9b44c55c049659" providerId="LiveId" clId="{EFF80507-F075-4EB1-9151-C5915D2462E0}" dt="2023-02-06T18:36:19.257" v="1903" actId="164"/>
          <ac:spMkLst>
            <pc:docMk/>
            <pc:sldMk cId="0" sldId="261"/>
            <ac:spMk id="204" creationId="{00000000-0000-0000-0000-000000000000}"/>
          </ac:spMkLst>
        </pc:spChg>
        <pc:spChg chg="mod">
          <ac:chgData name="Mitchell Wand" userId="de9b44c55c049659" providerId="LiveId" clId="{EFF80507-F075-4EB1-9151-C5915D2462E0}" dt="2023-02-06T18:36:19.257" v="1903" actId="164"/>
          <ac:spMkLst>
            <pc:docMk/>
            <pc:sldMk cId="0" sldId="261"/>
            <ac:spMk id="205" creationId="{00000000-0000-0000-0000-000000000000}"/>
          </ac:spMkLst>
        </pc:spChg>
        <pc:spChg chg="mod">
          <ac:chgData name="Mitchell Wand" userId="de9b44c55c049659" providerId="LiveId" clId="{EFF80507-F075-4EB1-9151-C5915D2462E0}" dt="2023-02-06T18:36:19.257" v="1903" actId="164"/>
          <ac:spMkLst>
            <pc:docMk/>
            <pc:sldMk cId="0" sldId="261"/>
            <ac:spMk id="206" creationId="{00000000-0000-0000-0000-000000000000}"/>
          </ac:spMkLst>
        </pc:spChg>
        <pc:spChg chg="mod ord">
          <ac:chgData name="Mitchell Wand" userId="de9b44c55c049659" providerId="LiveId" clId="{EFF80507-F075-4EB1-9151-C5915D2462E0}" dt="2023-02-06T18:38:11.829" v="2060" actId="313"/>
          <ac:spMkLst>
            <pc:docMk/>
            <pc:sldMk cId="0" sldId="261"/>
            <ac:spMk id="207" creationId="{00000000-0000-0000-0000-000000000000}"/>
          </ac:spMkLst>
        </pc:spChg>
        <pc:spChg chg="mod ord">
          <ac:chgData name="Mitchell Wand" userId="de9b44c55c049659" providerId="LiveId" clId="{EFF80507-F075-4EB1-9151-C5915D2462E0}" dt="2023-02-06T18:36:32.262" v="1905" actId="700"/>
          <ac:spMkLst>
            <pc:docMk/>
            <pc:sldMk cId="0" sldId="261"/>
            <ac:spMk id="208" creationId="{00000000-0000-0000-0000-000000000000}"/>
          </ac:spMkLst>
        </pc:spChg>
        <pc:spChg chg="mod">
          <ac:chgData name="Mitchell Wand" userId="de9b44c55c049659" providerId="LiveId" clId="{EFF80507-F075-4EB1-9151-C5915D2462E0}" dt="2023-02-06T18:36:19.257" v="1903" actId="164"/>
          <ac:spMkLst>
            <pc:docMk/>
            <pc:sldMk cId="0" sldId="261"/>
            <ac:spMk id="209" creationId="{00000000-0000-0000-0000-000000000000}"/>
          </ac:spMkLst>
        </pc:spChg>
        <pc:spChg chg="mod">
          <ac:chgData name="Mitchell Wand" userId="de9b44c55c049659" providerId="LiveId" clId="{EFF80507-F075-4EB1-9151-C5915D2462E0}" dt="2023-02-06T18:36:19.257" v="1903" actId="164"/>
          <ac:spMkLst>
            <pc:docMk/>
            <pc:sldMk cId="0" sldId="261"/>
            <ac:spMk id="216" creationId="{00000000-0000-0000-0000-000000000000}"/>
          </ac:spMkLst>
        </pc:spChg>
        <pc:spChg chg="mod">
          <ac:chgData name="Mitchell Wand" userId="de9b44c55c049659" providerId="LiveId" clId="{EFF80507-F075-4EB1-9151-C5915D2462E0}" dt="2023-02-06T18:36:19.257" v="1903" actId="164"/>
          <ac:spMkLst>
            <pc:docMk/>
            <pc:sldMk cId="0" sldId="261"/>
            <ac:spMk id="217" creationId="{00000000-0000-0000-0000-000000000000}"/>
          </ac:spMkLst>
        </pc:spChg>
        <pc:spChg chg="mod">
          <ac:chgData name="Mitchell Wand" userId="de9b44c55c049659" providerId="LiveId" clId="{EFF80507-F075-4EB1-9151-C5915D2462E0}" dt="2023-02-06T18:36:19.257" v="1903" actId="164"/>
          <ac:spMkLst>
            <pc:docMk/>
            <pc:sldMk cId="0" sldId="261"/>
            <ac:spMk id="224" creationId="{00000000-0000-0000-0000-000000000000}"/>
          </ac:spMkLst>
        </pc:spChg>
        <pc:spChg chg="mod">
          <ac:chgData name="Mitchell Wand" userId="de9b44c55c049659" providerId="LiveId" clId="{EFF80507-F075-4EB1-9151-C5915D2462E0}" dt="2023-02-06T18:36:19.257" v="1903" actId="164"/>
          <ac:spMkLst>
            <pc:docMk/>
            <pc:sldMk cId="0" sldId="261"/>
            <ac:spMk id="225" creationId="{00000000-0000-0000-0000-000000000000}"/>
          </ac:spMkLst>
        </pc:spChg>
        <pc:spChg chg="mod">
          <ac:chgData name="Mitchell Wand" userId="de9b44c55c049659" providerId="LiveId" clId="{EFF80507-F075-4EB1-9151-C5915D2462E0}" dt="2023-02-06T18:36:19.257" v="1903" actId="164"/>
          <ac:spMkLst>
            <pc:docMk/>
            <pc:sldMk cId="0" sldId="261"/>
            <ac:spMk id="226" creationId="{00000000-0000-0000-0000-000000000000}"/>
          </ac:spMkLst>
        </pc:spChg>
        <pc:grpChg chg="add mod">
          <ac:chgData name="Mitchell Wand" userId="de9b44c55c049659" providerId="LiveId" clId="{EFF80507-F075-4EB1-9151-C5915D2462E0}" dt="2023-02-06T18:38:25.457" v="2061" actId="1076"/>
          <ac:grpSpMkLst>
            <pc:docMk/>
            <pc:sldMk cId="0" sldId="261"/>
            <ac:grpSpMk id="2" creationId="{2AC5570C-33A3-83A5-7924-11FA77A4EAD2}"/>
          </ac:grpSpMkLst>
        </pc:grpChg>
        <pc:grpChg chg="mod">
          <ac:chgData name="Mitchell Wand" userId="de9b44c55c049659" providerId="LiveId" clId="{EFF80507-F075-4EB1-9151-C5915D2462E0}" dt="2023-02-06T18:36:19.257" v="1903" actId="164"/>
          <ac:grpSpMkLst>
            <pc:docMk/>
            <pc:sldMk cId="0" sldId="261"/>
            <ac:grpSpMk id="212" creationId="{00000000-0000-0000-0000-000000000000}"/>
          </ac:grpSpMkLst>
        </pc:grpChg>
        <pc:grpChg chg="mod">
          <ac:chgData name="Mitchell Wand" userId="de9b44c55c049659" providerId="LiveId" clId="{EFF80507-F075-4EB1-9151-C5915D2462E0}" dt="2023-02-06T18:36:19.257" v="1903" actId="164"/>
          <ac:grpSpMkLst>
            <pc:docMk/>
            <pc:sldMk cId="0" sldId="261"/>
            <ac:grpSpMk id="215"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0"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3" creationId="{00000000-0000-0000-0000-000000000000}"/>
          </ac:grpSpMkLst>
        </pc:grpChg>
      </pc:sldChg>
      <pc:sldChg chg="modSp mod ord modNotesTx">
        <pc:chgData name="Mitchell Wand" userId="de9b44c55c049659" providerId="LiveId" clId="{EFF80507-F075-4EB1-9151-C5915D2462E0}" dt="2023-02-06T18:40:51.440" v="2083" actId="20577"/>
        <pc:sldMkLst>
          <pc:docMk/>
          <pc:sldMk cId="0" sldId="262"/>
        </pc:sldMkLst>
        <pc:spChg chg="mod">
          <ac:chgData name="Mitchell Wand" userId="de9b44c55c049659" providerId="LiveId" clId="{EFF80507-F075-4EB1-9151-C5915D2462E0}" dt="2023-02-06T18:40:26.154" v="2065" actId="20577"/>
          <ac:spMkLst>
            <pc:docMk/>
            <pc:sldMk cId="0" sldId="262"/>
            <ac:spMk id="232" creationId="{00000000-0000-0000-0000-000000000000}"/>
          </ac:spMkLst>
        </pc:spChg>
      </pc:sldChg>
      <pc:sldChg chg="modSp mod ord">
        <pc:chgData name="Mitchell Wand" userId="de9b44c55c049659" providerId="LiveId" clId="{EFF80507-F075-4EB1-9151-C5915D2462E0}" dt="2023-02-06T18:41:36.807" v="2084" actId="1076"/>
        <pc:sldMkLst>
          <pc:docMk/>
          <pc:sldMk cId="0" sldId="263"/>
        </pc:sldMkLst>
        <pc:spChg chg="mod">
          <ac:chgData name="Mitchell Wand" userId="de9b44c55c049659" providerId="LiveId" clId="{EFF80507-F075-4EB1-9151-C5915D2462E0}" dt="2023-02-06T18:41:36.807" v="2084" actId="1076"/>
          <ac:spMkLst>
            <pc:docMk/>
            <pc:sldMk cId="0" sldId="263"/>
            <ac:spMk id="238" creationId="{00000000-0000-0000-0000-000000000000}"/>
          </ac:spMkLst>
        </pc:spChg>
      </pc:sldChg>
      <pc:sldChg chg="modSp mod ord">
        <pc:chgData name="Mitchell Wand" userId="de9b44c55c049659" providerId="LiveId" clId="{EFF80507-F075-4EB1-9151-C5915D2462E0}" dt="2023-02-06T18:47:38.446" v="2232" actId="20577"/>
        <pc:sldMkLst>
          <pc:docMk/>
          <pc:sldMk cId="0" sldId="264"/>
        </pc:sldMkLst>
        <pc:spChg chg="mod">
          <ac:chgData name="Mitchell Wand" userId="de9b44c55c049659" providerId="LiveId" clId="{EFF80507-F075-4EB1-9151-C5915D2462E0}" dt="2023-02-06T18:47:38.446" v="2232" actId="20577"/>
          <ac:spMkLst>
            <pc:docMk/>
            <pc:sldMk cId="0" sldId="264"/>
            <ac:spMk id="247" creationId="{00000000-0000-0000-0000-000000000000}"/>
          </ac:spMkLst>
        </pc:spChg>
      </pc:sldChg>
      <pc:sldChg chg="modSp mod ord">
        <pc:chgData name="Mitchell Wand" userId="de9b44c55c049659" providerId="LiveId" clId="{EFF80507-F075-4EB1-9151-C5915D2462E0}" dt="2023-02-06T18:45:53.412" v="2132"/>
        <pc:sldMkLst>
          <pc:docMk/>
          <pc:sldMk cId="0" sldId="267"/>
        </pc:sldMkLst>
        <pc:spChg chg="mod">
          <ac:chgData name="Mitchell Wand" userId="de9b44c55c049659" providerId="LiveId" clId="{EFF80507-F075-4EB1-9151-C5915D2462E0}" dt="2023-02-06T18:44:36.598" v="2128" actId="20577"/>
          <ac:spMkLst>
            <pc:docMk/>
            <pc:sldMk cId="0" sldId="267"/>
            <ac:spMk id="327" creationId="{00000000-0000-0000-0000-000000000000}"/>
          </ac:spMkLst>
        </pc:spChg>
      </pc:sldChg>
      <pc:sldChg chg="modSp del mod ord modNotesTx">
        <pc:chgData name="Mitchell Wand" userId="de9b44c55c049659" providerId="LiveId" clId="{EFF80507-F075-4EB1-9151-C5915D2462E0}" dt="2023-02-06T19:17:55.376" v="3345" actId="20577"/>
        <pc:sldMkLst>
          <pc:docMk/>
          <pc:sldMk cId="348441018" sldId="278"/>
        </pc:sldMkLst>
        <pc:spChg chg="mod">
          <ac:chgData name="Mitchell Wand" userId="de9b44c55c049659" providerId="LiveId" clId="{EFF80507-F075-4EB1-9151-C5915D2462E0}" dt="2023-02-06T19:15:58.409" v="3110" actId="20577"/>
          <ac:spMkLst>
            <pc:docMk/>
            <pc:sldMk cId="348441018" sldId="278"/>
            <ac:spMk id="430" creationId="{00000000-0000-0000-0000-000000000000}"/>
          </ac:spMkLst>
        </pc:spChg>
        <pc:spChg chg="mod">
          <ac:chgData name="Mitchell Wand" userId="de9b44c55c049659" providerId="LiveId" clId="{EFF80507-F075-4EB1-9151-C5915D2462E0}" dt="2023-02-06T19:16:59.011" v="3233" actId="20577"/>
          <ac:spMkLst>
            <pc:docMk/>
            <pc:sldMk cId="348441018" sldId="278"/>
            <ac:spMk id="431" creationId="{00000000-0000-0000-0000-000000000000}"/>
          </ac:spMkLst>
        </pc:spChg>
      </pc:sldChg>
      <pc:sldChg chg="add">
        <pc:chgData name="Mitchell Wand" userId="de9b44c55c049659" providerId="LiveId" clId="{EFF80507-F075-4EB1-9151-C5915D2462E0}" dt="2023-02-03T19:31:02.836" v="10"/>
        <pc:sldMkLst>
          <pc:docMk/>
          <pc:sldMk cId="243386726" sldId="279"/>
        </pc:sldMkLst>
        <pc:spChg chg="mod">
          <ac:chgData name="Mitchell Wand" userId="de9b44c55c049659" providerId="LiveId" clId="{EFF80507-F075-4EB1-9151-C5915D2462E0}" dt="2023-02-06T19:10:24.401" v="2820" actId="20577"/>
          <ac:spMkLst>
            <pc:docMk/>
            <pc:sldMk cId="243386726" sldId="279"/>
            <ac:spMk id="436" creationId="{00000000-0000-0000-0000-000000000000}"/>
          </ac:spMkLst>
        </pc:spChg>
      </pc:sldChg>
      <pc:sldChg chg="modSp del mod">
        <pc:chgData name="Mitchell Wand" userId="de9b44c55c049659" providerId="LiveId" clId="{EFF80507-F075-4EB1-9151-C5915D2462E0}" dt="2023-02-06T19:12:10.703" v="2889" actId="20577"/>
        <pc:sldMkLst>
          <pc:docMk/>
          <pc:sldMk cId="1355436100" sldId="282"/>
        </pc:sldMkLst>
        <pc:spChg chg="mod">
          <ac:chgData name="Mitchell Wand" userId="de9b44c55c049659" providerId="LiveId" clId="{EFF80507-F075-4EB1-9151-C5915D2462E0}" dt="2023-02-06T19:12:10.703" v="2889" actId="20577"/>
          <ac:spMkLst>
            <pc:docMk/>
            <pc:sldMk cId="1355436100" sldId="282"/>
            <ac:spMk id="461" creationId="{00000000-0000-0000-0000-000000000000}"/>
          </ac:spMkLst>
        </pc:spChg>
      </pc:sldChg>
      <pc:sldChg chg="addSp delSp modSp del mod ord modAnim modNotesTx">
        <pc:chgData name="Mitchell Wand" userId="de9b44c55c049659" providerId="LiveId" clId="{EFF80507-F075-4EB1-9151-C5915D2462E0}" dt="2023-02-06T19:00:02.108" v="2458" actId="20577"/>
        <pc:sldMkLst>
          <pc:docMk/>
          <pc:sldMk cId="269011012" sldId="283"/>
        </pc:sldMkLst>
        <pc:spChg chg="del mod topLvl">
          <ac:chgData name="Mitchell Wand" userId="de9b44c55c049659" providerId="LiveId" clId="{EFF80507-F075-4EB1-9151-C5915D2462E0}" dt="2023-02-06T18:51:17.400" v="2346" actId="478"/>
          <ac:spMkLst>
            <pc:docMk/>
            <pc:sldMk cId="269011012" sldId="283"/>
            <ac:spMk id="3" creationId="{664EDEBF-55AF-BF5A-6219-6E1F0E4F9347}"/>
          </ac:spMkLst>
        </pc:spChg>
        <pc:spChg chg="mod topLvl">
          <ac:chgData name="Mitchell Wand" userId="de9b44c55c049659" providerId="LiveId" clId="{EFF80507-F075-4EB1-9151-C5915D2462E0}" dt="2023-02-06T18:52:37.147" v="2356" actId="692"/>
          <ac:spMkLst>
            <pc:docMk/>
            <pc:sldMk cId="269011012" sldId="283"/>
            <ac:spMk id="4" creationId="{4FFE7312-7478-E45F-EFB5-DA552EC7F5BC}"/>
          </ac:spMkLst>
        </pc:spChg>
        <pc:spChg chg="mod">
          <ac:chgData name="Mitchell Wand" userId="de9b44c55c049659" providerId="LiveId" clId="{EFF80507-F075-4EB1-9151-C5915D2462E0}" dt="2023-02-06T19:00:02.108" v="2458" actId="20577"/>
          <ac:spMkLst>
            <pc:docMk/>
            <pc:sldMk cId="269011012" sldId="283"/>
            <ac:spMk id="480" creationId="{00000000-0000-0000-0000-000000000000}"/>
          </ac:spMkLst>
        </pc:spChg>
        <pc:grpChg chg="add del mod">
          <ac:chgData name="Mitchell Wand" userId="de9b44c55c049659" providerId="LiveId" clId="{EFF80507-F075-4EB1-9151-C5915D2462E0}" dt="2023-02-06T18:50:39.890" v="2290" actId="165"/>
          <ac:grpSpMkLst>
            <pc:docMk/>
            <pc:sldMk cId="269011012" sldId="283"/>
            <ac:grpSpMk id="2" creationId="{B640E0DF-E210-7425-CB9E-68C1F8392B59}"/>
          </ac:grpSpMkLst>
        </pc:grpChg>
        <pc:picChg chg="del">
          <ac:chgData name="Mitchell Wand" userId="de9b44c55c049659" providerId="LiveId" clId="{EFF80507-F075-4EB1-9151-C5915D2462E0}" dt="2023-02-06T18:49:10.094" v="2279" actId="478"/>
          <ac:picMkLst>
            <pc:docMk/>
            <pc:sldMk cId="269011012" sldId="283"/>
            <ac:picMk id="482" creationId="{00000000-0000-0000-0000-000000000000}"/>
          </ac:picMkLst>
        </pc:picChg>
        <pc:cxnChg chg="add mod">
          <ac:chgData name="Mitchell Wand" userId="de9b44c55c049659" providerId="LiveId" clId="{EFF80507-F075-4EB1-9151-C5915D2462E0}" dt="2023-02-06T18:52:15.842" v="2355" actId="692"/>
          <ac:cxnSpMkLst>
            <pc:docMk/>
            <pc:sldMk cId="269011012" sldId="283"/>
            <ac:cxnSpMk id="6" creationId="{39D7E530-2AB9-1F17-27DF-DB9A21F5B588}"/>
          </ac:cxnSpMkLst>
        </pc:cxnChg>
      </pc:sldChg>
      <pc:sldChg chg="modSp del mod">
        <pc:chgData name="Mitchell Wand" userId="de9b44c55c049659" providerId="LiveId" clId="{EFF80507-F075-4EB1-9151-C5915D2462E0}" dt="2023-02-06T19:15:14.956" v="3089"/>
        <pc:sldMkLst>
          <pc:docMk/>
          <pc:sldMk cId="3435050509" sldId="284"/>
        </pc:sldMkLst>
        <pc:spChg chg="mod">
          <ac:chgData name="Mitchell Wand" userId="de9b44c55c049659" providerId="LiveId" clId="{EFF80507-F075-4EB1-9151-C5915D2462E0}" dt="2023-02-06T19:15:14.956" v="3089"/>
          <ac:spMkLst>
            <pc:docMk/>
            <pc:sldMk cId="3435050509" sldId="284"/>
            <ac:spMk id="487" creationId="{00000000-0000-0000-0000-000000000000}"/>
          </ac:spMkLst>
        </pc:spChg>
      </pc:sldChg>
      <pc:sldChg chg="modSp mod">
        <pc:chgData name="Mitchell Wand" userId="de9b44c55c049659" providerId="LiveId" clId="{EFF80507-F075-4EB1-9151-C5915D2462E0}" dt="2023-02-06T17:06:04.783" v="263" actId="20577"/>
        <pc:sldMkLst>
          <pc:docMk/>
          <pc:sldMk cId="423050194" sldId="290"/>
        </pc:sldMkLst>
        <pc:spChg chg="mod">
          <ac:chgData name="Mitchell Wand" userId="de9b44c55c049659" providerId="LiveId" clId="{EFF80507-F075-4EB1-9151-C5915D2462E0}" dt="2023-02-06T17:06:04.783" v="263" actId="20577"/>
          <ac:spMkLst>
            <pc:docMk/>
            <pc:sldMk cId="423050194" sldId="290"/>
            <ac:spMk id="7" creationId="{061E4CFB-F825-0FF4-1FBA-B980B9F2E9FD}"/>
          </ac:spMkLst>
        </pc:spChg>
      </pc:sldChg>
      <pc:sldChg chg="modSp mod">
        <pc:chgData name="Mitchell Wand" userId="de9b44c55c049659" providerId="LiveId" clId="{EFF80507-F075-4EB1-9151-C5915D2462E0}" dt="2023-02-06T17:17:52.194" v="745" actId="20577"/>
        <pc:sldMkLst>
          <pc:docMk/>
          <pc:sldMk cId="1589682497" sldId="295"/>
        </pc:sldMkLst>
        <pc:spChg chg="mod">
          <ac:chgData name="Mitchell Wand" userId="de9b44c55c049659" providerId="LiveId" clId="{EFF80507-F075-4EB1-9151-C5915D2462E0}" dt="2023-02-06T17:17:52.194" v="745" actId="20577"/>
          <ac:spMkLst>
            <pc:docMk/>
            <pc:sldMk cId="1589682497" sldId="295"/>
            <ac:spMk id="7" creationId="{229CFC03-F5B6-6054-5566-465F7C3569F6}"/>
          </ac:spMkLst>
        </pc:spChg>
      </pc:sldChg>
      <pc:sldChg chg="delSp modSp mod modNotesTx">
        <pc:chgData name="Mitchell Wand" userId="de9b44c55c049659" providerId="LiveId" clId="{EFF80507-F075-4EB1-9151-C5915D2462E0}" dt="2023-02-06T17:21:27.895" v="882" actId="478"/>
        <pc:sldMkLst>
          <pc:docMk/>
          <pc:sldMk cId="2193549735" sldId="297"/>
        </pc:sldMkLst>
        <pc:spChg chg="del mod">
          <ac:chgData name="Mitchell Wand" userId="de9b44c55c049659" providerId="LiveId" clId="{EFF80507-F075-4EB1-9151-C5915D2462E0}" dt="2023-02-06T17:21:27.895" v="882" actId="478"/>
          <ac:spMkLst>
            <pc:docMk/>
            <pc:sldMk cId="2193549735" sldId="297"/>
            <ac:spMk id="27" creationId="{D118BA09-EBAB-1B25-F123-C531D7DB8F74}"/>
          </ac:spMkLst>
        </pc:spChg>
      </pc:sldChg>
      <pc:sldChg chg="addSp delSp modSp mod modNotesTx">
        <pc:chgData name="Mitchell Wand" userId="de9b44c55c049659" providerId="LiveId" clId="{EFF80507-F075-4EB1-9151-C5915D2462E0}" dt="2023-02-06T17:16:24.589" v="727" actId="20577"/>
        <pc:sldMkLst>
          <pc:docMk/>
          <pc:sldMk cId="2306036306" sldId="546"/>
        </pc:sldMkLst>
        <pc:spChg chg="mod">
          <ac:chgData name="Mitchell Wand" userId="de9b44c55c049659" providerId="LiveId" clId="{EFF80507-F075-4EB1-9151-C5915D2462E0}" dt="2023-02-06T17:16:24.589" v="727" actId="20577"/>
          <ac:spMkLst>
            <pc:docMk/>
            <pc:sldMk cId="2306036306" sldId="546"/>
            <ac:spMk id="5" creationId="{90F2DD90-D8D5-ADBD-68FF-CC604A040E0E}"/>
          </ac:spMkLst>
        </pc:spChg>
        <pc:spChg chg="add del">
          <ac:chgData name="Mitchell Wand" userId="de9b44c55c049659" providerId="LiveId" clId="{EFF80507-F075-4EB1-9151-C5915D2462E0}" dt="2023-02-06T17:16:11.667" v="723" actId="22"/>
          <ac:spMkLst>
            <pc:docMk/>
            <pc:sldMk cId="2306036306" sldId="546"/>
            <ac:spMk id="6" creationId="{E109E83A-2E73-A9B2-6272-1909FB26009E}"/>
          </ac:spMkLst>
        </pc:spChg>
      </pc:sldChg>
      <pc:sldChg chg="modSp mod modNotesTx">
        <pc:chgData name="Mitchell Wand" userId="de9b44c55c049659" providerId="LiveId" clId="{EFF80507-F075-4EB1-9151-C5915D2462E0}" dt="2023-02-06T17:19:36.444" v="845" actId="20577"/>
        <pc:sldMkLst>
          <pc:docMk/>
          <pc:sldMk cId="1920501493" sldId="552"/>
        </pc:sldMkLst>
        <pc:spChg chg="mod">
          <ac:chgData name="Mitchell Wand" userId="de9b44c55c049659" providerId="LiveId" clId="{EFF80507-F075-4EB1-9151-C5915D2462E0}" dt="2023-02-06T03:45:18.509" v="134" actId="113"/>
          <ac:spMkLst>
            <pc:docMk/>
            <pc:sldMk cId="1920501493" sldId="552"/>
            <ac:spMk id="332" creationId="{00000000-0000-0000-0000-000000000000}"/>
          </ac:spMkLst>
        </pc:spChg>
      </pc:sldChg>
      <pc:sldChg chg="modNotesTx">
        <pc:chgData name="Mitchell Wand" userId="de9b44c55c049659" providerId="LiveId" clId="{EFF80507-F075-4EB1-9151-C5915D2462E0}" dt="2023-02-06T03:45:54.623" v="148" actId="20577"/>
        <pc:sldMkLst>
          <pc:docMk/>
          <pc:sldMk cId="1948311066" sldId="553"/>
        </pc:sldMkLst>
      </pc:sldChg>
      <pc:sldChg chg="modSp mod modNotesTx">
        <pc:chgData name="Mitchell Wand" userId="de9b44c55c049659" providerId="LiveId" clId="{EFF80507-F075-4EB1-9151-C5915D2462E0}" dt="2023-02-06T17:20:41.262" v="862" actId="20577"/>
        <pc:sldMkLst>
          <pc:docMk/>
          <pc:sldMk cId="4053349592" sldId="554"/>
        </pc:sldMkLst>
        <pc:spChg chg="mod">
          <ac:chgData name="Mitchell Wand" userId="de9b44c55c049659" providerId="LiveId" clId="{EFF80507-F075-4EB1-9151-C5915D2462E0}" dt="2023-02-06T03:46:10.253" v="149" actId="20577"/>
          <ac:spMkLst>
            <pc:docMk/>
            <pc:sldMk cId="4053349592" sldId="554"/>
            <ac:spMk id="335" creationId="{00000000-0000-0000-0000-000000000000}"/>
          </ac:spMkLst>
        </pc:spChg>
      </pc:sldChg>
      <pc:sldChg chg="addSp delSp modSp mod">
        <pc:chgData name="Mitchell Wand" userId="de9b44c55c049659" providerId="LiveId" clId="{EFF80507-F075-4EB1-9151-C5915D2462E0}" dt="2023-02-06T17:23:19.238" v="889" actId="1076"/>
        <pc:sldMkLst>
          <pc:docMk/>
          <pc:sldMk cId="287721841" sldId="557"/>
        </pc:sldMkLst>
        <pc:spChg chg="del ord">
          <ac:chgData name="Mitchell Wand" userId="de9b44c55c049659" providerId="LiveId" clId="{EFF80507-F075-4EB1-9151-C5915D2462E0}" dt="2023-02-06T17:23:06.338" v="887" actId="478"/>
          <ac:spMkLst>
            <pc:docMk/>
            <pc:sldMk cId="287721841" sldId="557"/>
            <ac:spMk id="3" creationId="{A81649C9-6A35-925D-0E40-C5C0A2930F07}"/>
          </ac:spMkLst>
        </pc:spChg>
        <pc:spChg chg="add del mod ord">
          <ac:chgData name="Mitchell Wand" userId="de9b44c55c049659" providerId="LiveId" clId="{EFF80507-F075-4EB1-9151-C5915D2462E0}" dt="2023-02-06T17:23:19.238" v="889" actId="1076"/>
          <ac:spMkLst>
            <pc:docMk/>
            <pc:sldMk cId="287721841" sldId="557"/>
            <ac:spMk id="5" creationId="{7EE60A86-0427-3FEB-F894-311E757B8EB4}"/>
          </ac:spMkLst>
        </pc:spChg>
      </pc:sldChg>
      <pc:sldChg chg="addSp delSp modSp add mod ord">
        <pc:chgData name="Mitchell Wand" userId="de9b44c55c049659" providerId="LiveId" clId="{EFF80507-F075-4EB1-9151-C5915D2462E0}" dt="2023-02-06T18:48:43.902" v="2277" actId="20577"/>
        <pc:sldMkLst>
          <pc:docMk/>
          <pc:sldMk cId="1598029701" sldId="560"/>
        </pc:sldMkLst>
        <pc:spChg chg="mod">
          <ac:chgData name="Mitchell Wand" userId="de9b44c55c049659" providerId="LiveId" clId="{EFF80507-F075-4EB1-9151-C5915D2462E0}" dt="2023-02-06T18:48:43.902" v="2277" actId="20577"/>
          <ac:spMkLst>
            <pc:docMk/>
            <pc:sldMk cId="1598029701" sldId="560"/>
            <ac:spMk id="394" creationId="{00000000-0000-0000-0000-000000000000}"/>
          </ac:spMkLst>
        </pc:spChg>
        <pc:graphicFrameChg chg="add del mod">
          <ac:chgData name="Mitchell Wand" userId="de9b44c55c049659" providerId="LiveId" clId="{EFF80507-F075-4EB1-9151-C5915D2462E0}" dt="2023-02-06T18:48:29.816" v="2264"/>
          <ac:graphicFrameMkLst>
            <pc:docMk/>
            <pc:sldMk cId="1598029701" sldId="560"/>
            <ac:graphicFrameMk id="2" creationId="{00BC7A28-A6E2-6DE6-A270-6B95F97075DA}"/>
          </ac:graphicFrameMkLst>
        </pc:graphicFrameChg>
      </pc:sldChg>
      <pc:sldChg chg="modSp add mod">
        <pc:chgData name="Mitchell Wand" userId="de9b44c55c049659" providerId="LiveId" clId="{EFF80507-F075-4EB1-9151-C5915D2462E0}" dt="2023-02-03T19:36:22.873" v="102" actId="20577"/>
        <pc:sldMkLst>
          <pc:docMk/>
          <pc:sldMk cId="410057537" sldId="561"/>
        </pc:sldMkLst>
        <pc:spChg chg="mod">
          <ac:chgData name="Mitchell Wand" userId="de9b44c55c049659" providerId="LiveId" clId="{EFF80507-F075-4EB1-9151-C5915D2462E0}" dt="2023-02-03T19:36:22.873" v="102" actId="20577"/>
          <ac:spMkLst>
            <pc:docMk/>
            <pc:sldMk cId="410057537" sldId="561"/>
            <ac:spMk id="136" creationId="{00000000-0000-0000-0000-000000000000}"/>
          </ac:spMkLst>
        </pc:spChg>
        <pc:spChg chg="mod">
          <ac:chgData name="Mitchell Wand" userId="de9b44c55c049659" providerId="LiveId" clId="{EFF80507-F075-4EB1-9151-C5915D2462E0}" dt="2023-02-03T19:36:14.004" v="98" actId="20577"/>
          <ac:spMkLst>
            <pc:docMk/>
            <pc:sldMk cId="410057537" sldId="561"/>
            <ac:spMk id="137" creationId="{00000000-0000-0000-0000-000000000000}"/>
          </ac:spMkLst>
        </pc:spChg>
        <pc:spChg chg="mod">
          <ac:chgData name="Mitchell Wand" userId="de9b44c55c049659" providerId="LiveId" clId="{EFF80507-F075-4EB1-9151-C5915D2462E0}" dt="2023-02-03T19:36:18.544" v="100" actId="20577"/>
          <ac:spMkLst>
            <pc:docMk/>
            <pc:sldMk cId="410057537" sldId="561"/>
            <ac:spMk id="139" creationId="{00000000-0000-0000-0000-000000000000}"/>
          </ac:spMkLst>
        </pc:spChg>
      </pc:sldChg>
      <pc:sldChg chg="add del">
        <pc:chgData name="Mitchell Wand" userId="de9b44c55c049659" providerId="LiveId" clId="{EFF80507-F075-4EB1-9151-C5915D2462E0}" dt="2023-02-03T19:34:54.869" v="13"/>
        <pc:sldMkLst>
          <pc:docMk/>
          <pc:sldMk cId="2866775117" sldId="561"/>
        </pc:sldMkLst>
      </pc:sldChg>
      <pc:sldChg chg="modSp add mod">
        <pc:chgData name="Mitchell Wand" userId="de9b44c55c049659" providerId="LiveId" clId="{EFF80507-F075-4EB1-9151-C5915D2462E0}" dt="2023-02-06T19:14:55.118" v="3086" actId="20577"/>
        <pc:sldMkLst>
          <pc:docMk/>
          <pc:sldMk cId="2077756512" sldId="562"/>
        </pc:sldMkLst>
        <pc:spChg chg="mod">
          <ac:chgData name="Mitchell Wand" userId="de9b44c55c049659" providerId="LiveId" clId="{EFF80507-F075-4EB1-9151-C5915D2462E0}" dt="2023-02-06T19:14:55.118" v="3086" actId="20577"/>
          <ac:spMkLst>
            <pc:docMk/>
            <pc:sldMk cId="2077756512" sldId="562"/>
            <ac:spMk id="142" creationId="{00000000-0000-0000-0000-000000000000}"/>
          </ac:spMkLst>
        </pc:spChg>
      </pc:sldChg>
      <pc:sldChg chg="new del">
        <pc:chgData name="Mitchell Wand" userId="de9b44c55c049659" providerId="LiveId" clId="{EFF80507-F075-4EB1-9151-C5915D2462E0}" dt="2023-02-06T17:37:37.824" v="1617" actId="680"/>
        <pc:sldMkLst>
          <pc:docMk/>
          <pc:sldMk cId="2736331145" sldId="563"/>
        </pc:sldMkLst>
      </pc:sldChg>
      <pc:sldChg chg="addSp delSp modSp add mod chgLayout modNotesTx">
        <pc:chgData name="Mitchell Wand" userId="de9b44c55c049659" providerId="LiveId" clId="{EFF80507-F075-4EB1-9151-C5915D2462E0}" dt="2023-02-06T19:03:17.253" v="2719" actId="20577"/>
        <pc:sldMkLst>
          <pc:docMk/>
          <pc:sldMk cId="2901383571" sldId="563"/>
        </pc:sldMkLst>
        <pc:spChg chg="del mod">
          <ac:chgData name="Mitchell Wand" userId="de9b44c55c049659" providerId="LiveId" clId="{EFF80507-F075-4EB1-9151-C5915D2462E0}" dt="2023-02-06T17:40:08.490" v="1673" actId="478"/>
          <ac:spMkLst>
            <pc:docMk/>
            <pc:sldMk cId="2901383571" sldId="563"/>
            <ac:spMk id="3" creationId="{F7DDB50C-4AAD-4770-3601-8A25BF5E1AF0}"/>
          </ac:spMkLst>
        </pc:spChg>
        <pc:spChg chg="add mod">
          <ac:chgData name="Mitchell Wand" userId="de9b44c55c049659" providerId="LiveId" clId="{EFF80507-F075-4EB1-9151-C5915D2462E0}" dt="2023-02-06T17:41:50.238" v="1679" actId="164"/>
          <ac:spMkLst>
            <pc:docMk/>
            <pc:sldMk cId="2901383571" sldId="563"/>
            <ac:spMk id="4" creationId="{DF6AF944-C11C-6863-ED4F-A1806C98921E}"/>
          </ac:spMkLst>
        </pc:spChg>
        <pc:spChg chg="mod">
          <ac:chgData name="Mitchell Wand" userId="de9b44c55c049659" providerId="LiveId" clId="{EFF80507-F075-4EB1-9151-C5915D2462E0}" dt="2023-02-06T17:40:00.006" v="1672" actId="20577"/>
          <ac:spMkLst>
            <pc:docMk/>
            <pc:sldMk cId="2901383571" sldId="563"/>
            <ac:spMk id="6" creationId="{EED50A1D-82C1-B346-8881-1F6D65E83CA9}"/>
          </ac:spMkLst>
        </pc:spChg>
        <pc:spChg chg="add del mod">
          <ac:chgData name="Mitchell Wand" userId="de9b44c55c049659" providerId="LiveId" clId="{EFF80507-F075-4EB1-9151-C5915D2462E0}" dt="2023-02-06T17:41:34.169" v="1677" actId="478"/>
          <ac:spMkLst>
            <pc:docMk/>
            <pc:sldMk cId="2901383571" sldId="563"/>
            <ac:spMk id="9" creationId="{2E9734F7-BC46-92F0-FE84-5DE4D0221917}"/>
          </ac:spMkLst>
        </pc:spChg>
        <pc:spChg chg="add del mod">
          <ac:chgData name="Mitchell Wand" userId="de9b44c55c049659" providerId="LiveId" clId="{EFF80507-F075-4EB1-9151-C5915D2462E0}" dt="2023-02-06T17:41:36.902" v="1678" actId="478"/>
          <ac:spMkLst>
            <pc:docMk/>
            <pc:sldMk cId="2901383571" sldId="563"/>
            <ac:spMk id="11" creationId="{9F24BBD0-38D6-5065-7F05-802C072A098C}"/>
          </ac:spMkLst>
        </pc:spChg>
        <pc:spChg chg="add mod ord">
          <ac:chgData name="Mitchell Wand" userId="de9b44c55c049659" providerId="LiveId" clId="{EFF80507-F075-4EB1-9151-C5915D2462E0}" dt="2023-02-06T19:02:25.059" v="2631" actId="20577"/>
          <ac:spMkLst>
            <pc:docMk/>
            <pc:sldMk cId="2901383571" sldId="563"/>
            <ac:spMk id="13" creationId="{5ABA7809-B73D-F30C-5815-A4A18F2FA62B}"/>
          </ac:spMkLst>
        </pc:spChg>
        <pc:spChg chg="mod ord">
          <ac:chgData name="Mitchell Wand" userId="de9b44c55c049659" providerId="LiveId" clId="{EFF80507-F075-4EB1-9151-C5915D2462E0}" dt="2023-02-06T18:34:26.160" v="1814" actId="700"/>
          <ac:spMkLst>
            <pc:docMk/>
            <pc:sldMk cId="2901383571" sldId="563"/>
            <ac:spMk id="147" creationId="{00000000-0000-0000-0000-000000000000}"/>
          </ac:spMkLst>
        </pc:spChg>
        <pc:spChg chg="mod ord">
          <ac:chgData name="Mitchell Wand" userId="de9b44c55c049659" providerId="LiveId" clId="{EFF80507-F075-4EB1-9151-C5915D2462E0}" dt="2023-02-06T18:34:26.160" v="1814" actId="700"/>
          <ac:spMkLst>
            <pc:docMk/>
            <pc:sldMk cId="2901383571" sldId="563"/>
            <ac:spMk id="148" creationId="{00000000-0000-0000-0000-000000000000}"/>
          </ac:spMkLst>
        </pc:spChg>
        <pc:grpChg chg="mod">
          <ac:chgData name="Mitchell Wand" userId="de9b44c55c049659" providerId="LiveId" clId="{EFF80507-F075-4EB1-9151-C5915D2462E0}" dt="2023-02-06T17:41:50.238" v="1679" actId="164"/>
          <ac:grpSpMkLst>
            <pc:docMk/>
            <pc:sldMk cId="2901383571" sldId="563"/>
            <ac:grpSpMk id="2" creationId="{3DCC1FC6-956B-DF33-6A3E-B42517693B7A}"/>
          </ac:grpSpMkLst>
        </pc:grpChg>
        <pc:grpChg chg="add mod">
          <ac:chgData name="Mitchell Wand" userId="de9b44c55c049659" providerId="LiveId" clId="{EFF80507-F075-4EB1-9151-C5915D2462E0}" dt="2023-02-06T17:41:50.238" v="1679" actId="164"/>
          <ac:grpSpMkLst>
            <pc:docMk/>
            <pc:sldMk cId="2901383571" sldId="563"/>
            <ac:grpSpMk id="5" creationId="{146B08EF-E37E-DF25-B233-769145CF436F}"/>
          </ac:grpSpMkLst>
        </pc:grpChg>
        <pc:grpChg chg="add mod">
          <ac:chgData name="Mitchell Wand" userId="de9b44c55c049659" providerId="LiveId" clId="{EFF80507-F075-4EB1-9151-C5915D2462E0}" dt="2023-02-06T18:34:19.910" v="1813" actId="1076"/>
          <ac:grpSpMkLst>
            <pc:docMk/>
            <pc:sldMk cId="2901383571" sldId="563"/>
            <ac:grpSpMk id="12" creationId="{808C43DE-E6D6-58EB-A7A2-CE321E340831}"/>
          </ac:grpSpMkLst>
        </pc:grpChg>
        <pc:picChg chg="mod">
          <ac:chgData name="Mitchell Wand" userId="de9b44c55c049659" providerId="LiveId" clId="{EFF80507-F075-4EB1-9151-C5915D2462E0}" dt="2023-02-06T17:39:13.328" v="1660"/>
          <ac:picMkLst>
            <pc:docMk/>
            <pc:sldMk cId="2901383571" sldId="563"/>
            <ac:picMk id="7" creationId="{707F3AFE-EAD5-D9E4-9AB5-BE3CE1B46F40}"/>
          </ac:picMkLst>
        </pc:picChg>
      </pc:sldChg>
      <pc:sldChg chg="add del modNotesTx">
        <pc:chgData name="Mitchell Wand" userId="de9b44c55c049659" providerId="LiveId" clId="{EFF80507-F075-4EB1-9151-C5915D2462E0}" dt="2023-02-06T19:00:56.911" v="2492" actId="2696"/>
        <pc:sldMkLst>
          <pc:docMk/>
          <pc:sldMk cId="460624386" sldId="564"/>
        </pc:sldMkLst>
      </pc:sldChg>
      <pc:sldChg chg="add del">
        <pc:chgData name="Mitchell Wand" userId="de9b44c55c049659" providerId="LiveId" clId="{EFF80507-F075-4EB1-9151-C5915D2462E0}" dt="2023-02-06T19:03:30.219" v="2720" actId="2696"/>
        <pc:sldMkLst>
          <pc:docMk/>
          <pc:sldMk cId="1836017222" sldId="564"/>
        </pc:sldMkLst>
      </pc:sldChg>
    </pc:docChg>
  </pc:docChgLst>
  <pc:docChgLst>
    <pc:chgData name="Mitchell Wand" userId="de9b44c55c049659" providerId="LiveId" clId="{CAA78079-5F7F-4DB8-84B7-A553B524AE68}"/>
    <pc:docChg chg="delSld delSection modSection">
      <pc:chgData name="Mitchell Wand" userId="de9b44c55c049659" providerId="LiveId" clId="{CAA78079-5F7F-4DB8-84B7-A553B524AE68}" dt="2023-02-06T19:20:15.437" v="1" actId="18676"/>
      <pc:docMkLst>
        <pc:docMk/>
      </pc:docMkLst>
      <pc:sldChg chg="del">
        <pc:chgData name="Mitchell Wand" userId="de9b44c55c049659" providerId="LiveId" clId="{CAA78079-5F7F-4DB8-84B7-A553B524AE68}" dt="2023-02-06T19:20:08.654" v="0" actId="18676"/>
        <pc:sldMkLst>
          <pc:docMk/>
          <pc:sldMk cId="0" sldId="258"/>
        </pc:sldMkLst>
      </pc:sldChg>
      <pc:sldChg chg="del">
        <pc:chgData name="Mitchell Wand" userId="de9b44c55c049659" providerId="LiveId" clId="{CAA78079-5F7F-4DB8-84B7-A553B524AE68}" dt="2023-02-06T19:20:08.654" v="0" actId="18676"/>
        <pc:sldMkLst>
          <pc:docMk/>
          <pc:sldMk cId="0" sldId="260"/>
        </pc:sldMkLst>
      </pc:sldChg>
      <pc:sldChg chg="del">
        <pc:chgData name="Mitchell Wand" userId="de9b44c55c049659" providerId="LiveId" clId="{CAA78079-5F7F-4DB8-84B7-A553B524AE68}" dt="2023-02-06T19:20:08.654" v="0" actId="18676"/>
        <pc:sldMkLst>
          <pc:docMk/>
          <pc:sldMk cId="0" sldId="261"/>
        </pc:sldMkLst>
      </pc:sldChg>
      <pc:sldChg chg="del">
        <pc:chgData name="Mitchell Wand" userId="de9b44c55c049659" providerId="LiveId" clId="{CAA78079-5F7F-4DB8-84B7-A553B524AE68}" dt="2023-02-06T19:20:08.654" v="0" actId="18676"/>
        <pc:sldMkLst>
          <pc:docMk/>
          <pc:sldMk cId="0" sldId="262"/>
        </pc:sldMkLst>
      </pc:sldChg>
      <pc:sldChg chg="del">
        <pc:chgData name="Mitchell Wand" userId="de9b44c55c049659" providerId="LiveId" clId="{CAA78079-5F7F-4DB8-84B7-A553B524AE68}" dt="2023-02-06T19:20:08.654" v="0" actId="18676"/>
        <pc:sldMkLst>
          <pc:docMk/>
          <pc:sldMk cId="0" sldId="263"/>
        </pc:sldMkLst>
      </pc:sldChg>
      <pc:sldChg chg="del">
        <pc:chgData name="Mitchell Wand" userId="de9b44c55c049659" providerId="LiveId" clId="{CAA78079-5F7F-4DB8-84B7-A553B524AE68}" dt="2023-02-06T19:20:08.654" v="0" actId="18676"/>
        <pc:sldMkLst>
          <pc:docMk/>
          <pc:sldMk cId="0" sldId="264"/>
        </pc:sldMkLst>
      </pc:sldChg>
      <pc:sldChg chg="del">
        <pc:chgData name="Mitchell Wand" userId="de9b44c55c049659" providerId="LiveId" clId="{CAA78079-5F7F-4DB8-84B7-A553B524AE68}" dt="2023-02-06T19:20:15.437" v="1" actId="18676"/>
        <pc:sldMkLst>
          <pc:docMk/>
          <pc:sldMk cId="0" sldId="265"/>
        </pc:sldMkLst>
      </pc:sldChg>
      <pc:sldChg chg="del">
        <pc:chgData name="Mitchell Wand" userId="de9b44c55c049659" providerId="LiveId" clId="{CAA78079-5F7F-4DB8-84B7-A553B524AE68}" dt="2023-02-06T19:20:15.437" v="1" actId="18676"/>
        <pc:sldMkLst>
          <pc:docMk/>
          <pc:sldMk cId="0" sldId="266"/>
        </pc:sldMkLst>
      </pc:sldChg>
      <pc:sldChg chg="del">
        <pc:chgData name="Mitchell Wand" userId="de9b44c55c049659" providerId="LiveId" clId="{CAA78079-5F7F-4DB8-84B7-A553B524AE68}" dt="2023-02-06T19:20:08.654" v="0" actId="18676"/>
        <pc:sldMkLst>
          <pc:docMk/>
          <pc:sldMk cId="0" sldId="267"/>
        </pc:sldMkLst>
      </pc:sldChg>
      <pc:sldChg chg="del">
        <pc:chgData name="Mitchell Wand" userId="de9b44c55c049659" providerId="LiveId" clId="{CAA78079-5F7F-4DB8-84B7-A553B524AE68}" dt="2023-02-06T19:20:15.437" v="1" actId="18676"/>
        <pc:sldMkLst>
          <pc:docMk/>
          <pc:sldMk cId="0" sldId="268"/>
        </pc:sldMkLst>
      </pc:sldChg>
      <pc:sldChg chg="del">
        <pc:chgData name="Mitchell Wand" userId="de9b44c55c049659" providerId="LiveId" clId="{CAA78079-5F7F-4DB8-84B7-A553B524AE68}" dt="2023-02-06T19:20:15.437" v="1" actId="18676"/>
        <pc:sldMkLst>
          <pc:docMk/>
          <pc:sldMk cId="0" sldId="269"/>
        </pc:sldMkLst>
      </pc:sldChg>
      <pc:sldChg chg="del">
        <pc:chgData name="Mitchell Wand" userId="de9b44c55c049659" providerId="LiveId" clId="{CAA78079-5F7F-4DB8-84B7-A553B524AE68}" dt="2023-02-06T19:20:15.437" v="1" actId="18676"/>
        <pc:sldMkLst>
          <pc:docMk/>
          <pc:sldMk cId="0" sldId="270"/>
        </pc:sldMkLst>
      </pc:sldChg>
      <pc:sldChg chg="del">
        <pc:chgData name="Mitchell Wand" userId="de9b44c55c049659" providerId="LiveId" clId="{CAA78079-5F7F-4DB8-84B7-A553B524AE68}" dt="2023-02-06T19:20:15.437" v="1" actId="18676"/>
        <pc:sldMkLst>
          <pc:docMk/>
          <pc:sldMk cId="0" sldId="271"/>
        </pc:sldMkLst>
      </pc:sldChg>
      <pc:sldChg chg="del">
        <pc:chgData name="Mitchell Wand" userId="de9b44c55c049659" providerId="LiveId" clId="{CAA78079-5F7F-4DB8-84B7-A553B524AE68}" dt="2023-02-06T19:20:15.437" v="1" actId="18676"/>
        <pc:sldMkLst>
          <pc:docMk/>
          <pc:sldMk cId="0" sldId="272"/>
        </pc:sldMkLst>
      </pc:sldChg>
      <pc:sldChg chg="del">
        <pc:chgData name="Mitchell Wand" userId="de9b44c55c049659" providerId="LiveId" clId="{CAA78079-5F7F-4DB8-84B7-A553B524AE68}" dt="2023-02-06T19:20:15.437" v="1" actId="18676"/>
        <pc:sldMkLst>
          <pc:docMk/>
          <pc:sldMk cId="0" sldId="273"/>
        </pc:sldMkLst>
      </pc:sldChg>
      <pc:sldChg chg="del">
        <pc:chgData name="Mitchell Wand" userId="de9b44c55c049659" providerId="LiveId" clId="{CAA78079-5F7F-4DB8-84B7-A553B524AE68}" dt="2023-02-06T19:20:15.437" v="1" actId="18676"/>
        <pc:sldMkLst>
          <pc:docMk/>
          <pc:sldMk cId="0" sldId="274"/>
        </pc:sldMkLst>
      </pc:sldChg>
      <pc:sldChg chg="del">
        <pc:chgData name="Mitchell Wand" userId="de9b44c55c049659" providerId="LiveId" clId="{CAA78079-5F7F-4DB8-84B7-A553B524AE68}" dt="2023-02-06T19:20:15.437" v="1" actId="18676"/>
        <pc:sldMkLst>
          <pc:docMk/>
          <pc:sldMk cId="0" sldId="275"/>
        </pc:sldMkLst>
      </pc:sldChg>
      <pc:sldChg chg="del">
        <pc:chgData name="Mitchell Wand" userId="de9b44c55c049659" providerId="LiveId" clId="{CAA78079-5F7F-4DB8-84B7-A553B524AE68}" dt="2023-02-06T19:20:08.654" v="0" actId="18676"/>
        <pc:sldMkLst>
          <pc:docMk/>
          <pc:sldMk cId="348441018" sldId="278"/>
        </pc:sldMkLst>
      </pc:sldChg>
      <pc:sldChg chg="del">
        <pc:chgData name="Mitchell Wand" userId="de9b44c55c049659" providerId="LiveId" clId="{CAA78079-5F7F-4DB8-84B7-A553B524AE68}" dt="2023-02-06T19:20:08.654" v="0" actId="18676"/>
        <pc:sldMkLst>
          <pc:docMk/>
          <pc:sldMk cId="243386726" sldId="279"/>
        </pc:sldMkLst>
      </pc:sldChg>
      <pc:sldChg chg="del">
        <pc:chgData name="Mitchell Wand" userId="de9b44c55c049659" providerId="LiveId" clId="{CAA78079-5F7F-4DB8-84B7-A553B524AE68}" dt="2023-02-06T19:20:08.654" v="0" actId="18676"/>
        <pc:sldMkLst>
          <pc:docMk/>
          <pc:sldMk cId="1355436100" sldId="282"/>
        </pc:sldMkLst>
      </pc:sldChg>
      <pc:sldChg chg="del">
        <pc:chgData name="Mitchell Wand" userId="de9b44c55c049659" providerId="LiveId" clId="{CAA78079-5F7F-4DB8-84B7-A553B524AE68}" dt="2023-02-06T19:20:08.654" v="0" actId="18676"/>
        <pc:sldMkLst>
          <pc:docMk/>
          <pc:sldMk cId="269011012" sldId="283"/>
        </pc:sldMkLst>
      </pc:sldChg>
      <pc:sldChg chg="del">
        <pc:chgData name="Mitchell Wand" userId="de9b44c55c049659" providerId="LiveId" clId="{CAA78079-5F7F-4DB8-84B7-A553B524AE68}" dt="2023-02-06T19:20:08.654" v="0" actId="18676"/>
        <pc:sldMkLst>
          <pc:docMk/>
          <pc:sldMk cId="3435050509" sldId="284"/>
        </pc:sldMkLst>
      </pc:sldChg>
      <pc:sldChg chg="del">
        <pc:chgData name="Mitchell Wand" userId="de9b44c55c049659" providerId="LiveId" clId="{CAA78079-5F7F-4DB8-84B7-A553B524AE68}" dt="2023-02-06T19:20:08.654" v="0" actId="18676"/>
        <pc:sldMkLst>
          <pc:docMk/>
          <pc:sldMk cId="1598029701" sldId="560"/>
        </pc:sldMkLst>
      </pc:sldChg>
      <pc:sldChg chg="del">
        <pc:chgData name="Mitchell Wand" userId="de9b44c55c049659" providerId="LiveId" clId="{CAA78079-5F7F-4DB8-84B7-A553B524AE68}" dt="2023-02-06T19:20:08.654" v="0" actId="18676"/>
        <pc:sldMkLst>
          <pc:docMk/>
          <pc:sldMk cId="410057537" sldId="561"/>
        </pc:sldMkLst>
      </pc:sldChg>
      <pc:sldChg chg="del">
        <pc:chgData name="Mitchell Wand" userId="de9b44c55c049659" providerId="LiveId" clId="{CAA78079-5F7F-4DB8-84B7-A553B524AE68}" dt="2023-02-06T19:20:08.654" v="0" actId="18676"/>
        <pc:sldMkLst>
          <pc:docMk/>
          <pc:sldMk cId="2077756512" sldId="562"/>
        </pc:sldMkLst>
      </pc:sldChg>
      <pc:sldChg chg="del">
        <pc:chgData name="Mitchell Wand" userId="de9b44c55c049659" providerId="LiveId" clId="{CAA78079-5F7F-4DB8-84B7-A553B524AE68}" dt="2023-02-06T19:20:08.654" v="0" actId="18676"/>
        <pc:sldMkLst>
          <pc:docMk/>
          <pc:sldMk cId="2901383571" sldId="563"/>
        </pc:sldMkLst>
      </pc:sldChg>
      <pc:sldMasterChg chg="delSldLayout">
        <pc:chgData name="Mitchell Wand" userId="de9b44c55c049659" providerId="LiveId" clId="{CAA78079-5F7F-4DB8-84B7-A553B524AE68}" dt="2023-02-06T19:20:15.437" v="1" actId="18676"/>
        <pc:sldMasterMkLst>
          <pc:docMk/>
          <pc:sldMasterMk cId="0" sldId="2147483648"/>
        </pc:sldMasterMkLst>
        <pc:sldLayoutChg chg="del">
          <pc:chgData name="Mitchell Wand" userId="de9b44c55c049659" providerId="LiveId" clId="{CAA78079-5F7F-4DB8-84B7-A553B524AE68}" dt="2023-02-06T19:20:15.437" v="1" actId="18676"/>
          <pc:sldLayoutMkLst>
            <pc:docMk/>
            <pc:sldMasterMk cId="0" sldId="2147483648"/>
            <pc:sldLayoutMk cId="0" sldId="2147483652"/>
          </pc:sldLayoutMkLst>
        </pc:sldLayoutChg>
      </pc:sldMasterChg>
    </pc:docChg>
  </pc:docChgLst>
  <pc:docChgLst>
    <pc:chgData name="Mitchell Wand" userId="de9b44c55c049659" providerId="LiveId" clId="{10E0CE1A-8A19-4A78-A3C7-D73E103C36F8}"/>
    <pc:docChg chg="undo custSel modSld">
      <pc:chgData name="Mitchell Wand" userId="de9b44c55c049659" providerId="LiveId" clId="{10E0CE1A-8A19-4A78-A3C7-D73E103C36F8}" dt="2024-02-14T02:58:26.663" v="673" actId="27636"/>
      <pc:docMkLst>
        <pc:docMk/>
      </pc:docMkLst>
      <pc:sldChg chg="modSp mod">
        <pc:chgData name="Mitchell Wand" userId="de9b44c55c049659" providerId="LiveId" clId="{10E0CE1A-8A19-4A78-A3C7-D73E103C36F8}" dt="2024-02-13T19:48:28.950" v="2" actId="20577"/>
        <pc:sldMkLst>
          <pc:docMk/>
          <pc:sldMk cId="0" sldId="256"/>
        </pc:sldMkLst>
        <pc:spChg chg="mod">
          <ac:chgData name="Mitchell Wand" userId="de9b44c55c049659" providerId="LiveId" clId="{10E0CE1A-8A19-4A78-A3C7-D73E103C36F8}" dt="2024-02-13T19:48:28.950" v="2" actId="20577"/>
          <ac:spMkLst>
            <pc:docMk/>
            <pc:sldMk cId="0" sldId="256"/>
            <ac:spMk id="139" creationId="{00000000-0000-0000-0000-000000000000}"/>
          </ac:spMkLst>
        </pc:spChg>
      </pc:sldChg>
      <pc:sldChg chg="modSp mod">
        <pc:chgData name="Mitchell Wand" userId="de9b44c55c049659" providerId="LiveId" clId="{10E0CE1A-8A19-4A78-A3C7-D73E103C36F8}" dt="2024-02-13T19:59:19.513" v="377" actId="108"/>
        <pc:sldMkLst>
          <pc:docMk/>
          <pc:sldMk cId="2712464891" sldId="555"/>
        </pc:sldMkLst>
        <pc:spChg chg="mod">
          <ac:chgData name="Mitchell Wand" userId="de9b44c55c049659" providerId="LiveId" clId="{10E0CE1A-8A19-4A78-A3C7-D73E103C36F8}" dt="2024-02-13T19:59:19.513" v="377" actId="108"/>
          <ac:spMkLst>
            <pc:docMk/>
            <pc:sldMk cId="2712464891" sldId="555"/>
            <ac:spMk id="5" creationId="{7EE60A86-0427-3FEB-F894-311E757B8EB4}"/>
          </ac:spMkLst>
        </pc:spChg>
      </pc:sldChg>
      <pc:sldChg chg="modNotesTx">
        <pc:chgData name="Mitchell Wand" userId="de9b44c55c049659" providerId="LiveId" clId="{10E0CE1A-8A19-4A78-A3C7-D73E103C36F8}" dt="2024-02-13T20:01:56.118" v="507" actId="20577"/>
        <pc:sldMkLst>
          <pc:docMk/>
          <pc:sldMk cId="2046602884" sldId="558"/>
        </pc:sldMkLst>
      </pc:sldChg>
      <pc:sldChg chg="modSp mod modNotesTx">
        <pc:chgData name="Mitchell Wand" userId="de9b44c55c049659" providerId="LiveId" clId="{10E0CE1A-8A19-4A78-A3C7-D73E103C36F8}" dt="2024-02-14T02:58:26.663" v="673" actId="27636"/>
        <pc:sldMkLst>
          <pc:docMk/>
          <pc:sldMk cId="205976670" sldId="572"/>
        </pc:sldMkLst>
        <pc:spChg chg="mod ord">
          <ac:chgData name="Mitchell Wand" userId="de9b44c55c049659" providerId="LiveId" clId="{10E0CE1A-8A19-4A78-A3C7-D73E103C36F8}" dt="2024-02-14T02:58:26.663" v="673" actId="27636"/>
          <ac:spMkLst>
            <pc:docMk/>
            <pc:sldMk cId="205976670" sldId="572"/>
            <ac:spMk id="3" creationId="{7A79B3AD-9DBB-53D8-0FB1-C1DEDE9D953C}"/>
          </ac:spMkLst>
        </pc:spChg>
        <pc:spChg chg="mod ord">
          <ac:chgData name="Mitchell Wand" userId="de9b44c55c049659" providerId="LiveId" clId="{10E0CE1A-8A19-4A78-A3C7-D73E103C36F8}" dt="2024-02-14T02:55:57.952" v="509" actId="20577"/>
          <ac:spMkLst>
            <pc:docMk/>
            <pc:sldMk cId="205976670" sldId="572"/>
            <ac:spMk id="8" creationId="{516DCFD7-EBE9-F5D7-DB03-32C532E417BB}"/>
          </ac:spMkLst>
        </pc:spChg>
      </pc:sldChg>
    </pc:docChg>
  </pc:docChgLst>
  <pc:docChgLst>
    <pc:chgData name="Mitchell Wand" userId="de9b44c55c049659" providerId="LiveId" clId="{064DF8C5-6B1E-4FF3-80A6-02FC675447B9}"/>
    <pc:docChg chg="undo custSel modSld">
      <pc:chgData name="Mitchell Wand" userId="de9b44c55c049659" providerId="LiveId" clId="{064DF8C5-6B1E-4FF3-80A6-02FC675447B9}" dt="2023-09-24T14:27:47.802" v="40" actId="6549"/>
      <pc:docMkLst>
        <pc:docMk/>
      </pc:docMkLst>
      <pc:sldChg chg="modSp mod">
        <pc:chgData name="Mitchell Wand" userId="de9b44c55c049659" providerId="LiveId" clId="{064DF8C5-6B1E-4FF3-80A6-02FC675447B9}" dt="2023-09-24T14:13:05.134" v="0" actId="20577"/>
        <pc:sldMkLst>
          <pc:docMk/>
          <pc:sldMk cId="0" sldId="256"/>
        </pc:sldMkLst>
        <pc:spChg chg="mod">
          <ac:chgData name="Mitchell Wand" userId="de9b44c55c049659" providerId="LiveId" clId="{064DF8C5-6B1E-4FF3-80A6-02FC675447B9}" dt="2023-09-24T14:13:05.134" v="0" actId="20577"/>
          <ac:spMkLst>
            <pc:docMk/>
            <pc:sldMk cId="0" sldId="256"/>
            <ac:spMk id="137" creationId="{00000000-0000-0000-0000-000000000000}"/>
          </ac:spMkLst>
        </pc:spChg>
      </pc:sldChg>
      <pc:sldChg chg="modSp mod">
        <pc:chgData name="Mitchell Wand" userId="de9b44c55c049659" providerId="LiveId" clId="{064DF8C5-6B1E-4FF3-80A6-02FC675447B9}" dt="2023-09-24T14:27:47.802" v="40" actId="6549"/>
        <pc:sldMkLst>
          <pc:docMk/>
          <pc:sldMk cId="828842526" sldId="293"/>
        </pc:sldMkLst>
        <pc:spChg chg="mod">
          <ac:chgData name="Mitchell Wand" userId="de9b44c55c049659" providerId="LiveId" clId="{064DF8C5-6B1E-4FF3-80A6-02FC675447B9}" dt="2023-09-24T14:27:47.802" v="40" actId="6549"/>
          <ac:spMkLst>
            <pc:docMk/>
            <pc:sldMk cId="828842526" sldId="293"/>
            <ac:spMk id="6" creationId="{93AD0266-913C-2302-C040-CD4D37DCAA24}"/>
          </ac:spMkLst>
        </pc:spChg>
      </pc:sldChg>
      <pc:sldChg chg="modNotesTx">
        <pc:chgData name="Mitchell Wand" userId="de9b44c55c049659" providerId="LiveId" clId="{064DF8C5-6B1E-4FF3-80A6-02FC675447B9}" dt="2023-09-24T14:14:40.870" v="13" actId="20577"/>
        <pc:sldMkLst>
          <pc:docMk/>
          <pc:sldMk cId="482260618" sldId="547"/>
        </pc:sldMkLst>
      </pc:sldChg>
      <pc:sldChg chg="delSp modSp mod modClrScheme chgLayout modNotesTx">
        <pc:chgData name="Mitchell Wand" userId="de9b44c55c049659" providerId="LiveId" clId="{064DF8C5-6B1E-4FF3-80A6-02FC675447B9}" dt="2023-09-24T14:19:21.180" v="32" actId="700"/>
        <pc:sldMkLst>
          <pc:docMk/>
          <pc:sldMk cId="2712464891" sldId="555"/>
        </pc:sldMkLst>
        <pc:spChg chg="mod ord">
          <ac:chgData name="Mitchell Wand" userId="de9b44c55c049659" providerId="LiveId" clId="{064DF8C5-6B1E-4FF3-80A6-02FC675447B9}" dt="2023-09-24T14:19:21.180" v="32" actId="700"/>
          <ac:spMkLst>
            <pc:docMk/>
            <pc:sldMk cId="2712464891" sldId="555"/>
            <ac:spMk id="2" creationId="{CF3215CF-A728-82BF-AAA4-931F6D25F08C}"/>
          </ac:spMkLst>
        </pc:spChg>
        <pc:spChg chg="del mod">
          <ac:chgData name="Mitchell Wand" userId="de9b44c55c049659" providerId="LiveId" clId="{064DF8C5-6B1E-4FF3-80A6-02FC675447B9}" dt="2023-09-24T14:19:21.180" v="32" actId="700"/>
          <ac:spMkLst>
            <pc:docMk/>
            <pc:sldMk cId="2712464891" sldId="555"/>
            <ac:spMk id="3" creationId="{A81649C9-6A35-925D-0E40-C5C0A2930F07}"/>
          </ac:spMkLst>
        </pc:spChg>
        <pc:spChg chg="mod">
          <ac:chgData name="Mitchell Wand" userId="de9b44c55c049659" providerId="LiveId" clId="{064DF8C5-6B1E-4FF3-80A6-02FC675447B9}" dt="2023-09-24T14:19:14.654" v="31" actId="1076"/>
          <ac:spMkLst>
            <pc:docMk/>
            <pc:sldMk cId="2712464891" sldId="555"/>
            <ac:spMk id="5" creationId="{7EE60A86-0427-3FEB-F894-311E757B8EB4}"/>
          </ac:spMkLst>
        </pc:spChg>
        <pc:spChg chg="mod">
          <ac:chgData name="Mitchell Wand" userId="de9b44c55c049659" providerId="LiveId" clId="{064DF8C5-6B1E-4FF3-80A6-02FC675447B9}" dt="2023-09-24T14:19:14.654" v="31" actId="1076"/>
          <ac:spMkLst>
            <pc:docMk/>
            <pc:sldMk cId="2712464891" sldId="555"/>
            <ac:spMk id="6" creationId="{2CB827BB-9222-ED2F-3610-EC2518827BE6}"/>
          </ac:spMkLst>
        </pc:spChg>
      </pc:sldChg>
    </pc:docChg>
  </pc:docChgLst>
  <pc:docChgLst>
    <pc:chgData name="Mitchell Wand" userId="de9b44c55c049659" providerId="LiveId" clId="{17CC4898-20BA-4AC4-9DF1-9FEE14033F3D}"/>
    <pc:docChg chg="addSld delSld modSld modSection">
      <pc:chgData name="Mitchell Wand" userId="de9b44c55c049659" providerId="LiveId" clId="{17CC4898-20BA-4AC4-9DF1-9FEE14033F3D}" dt="2024-10-07T19:03:56.840" v="92" actId="2696"/>
      <pc:docMkLst>
        <pc:docMk/>
      </pc:docMkLst>
      <pc:sldChg chg="modSp new del mod">
        <pc:chgData name="Mitchell Wand" userId="de9b44c55c049659" providerId="LiveId" clId="{17CC4898-20BA-4AC4-9DF1-9FEE14033F3D}" dt="2024-10-07T19:03:56.840" v="92" actId="2696"/>
        <pc:sldMkLst>
          <pc:docMk/>
          <pc:sldMk cId="1525422240" sldId="583"/>
        </pc:sldMkLst>
        <pc:spChg chg="mod">
          <ac:chgData name="Mitchell Wand" userId="de9b44c55c049659" providerId="LiveId" clId="{17CC4898-20BA-4AC4-9DF1-9FEE14033F3D}" dt="2024-10-07T19:02:09.699" v="19" actId="20577"/>
          <ac:spMkLst>
            <pc:docMk/>
            <pc:sldMk cId="1525422240" sldId="583"/>
            <ac:spMk id="2" creationId="{0922646A-D8A4-CEC6-168B-92DD15D6773E}"/>
          </ac:spMkLst>
        </pc:spChg>
        <pc:spChg chg="mod">
          <ac:chgData name="Mitchell Wand" userId="de9b44c55c049659" providerId="LiveId" clId="{17CC4898-20BA-4AC4-9DF1-9FEE14033F3D}" dt="2024-10-07T19:03:18.108" v="91" actId="20577"/>
          <ac:spMkLst>
            <pc:docMk/>
            <pc:sldMk cId="1525422240" sldId="583"/>
            <ac:spMk id="3" creationId="{498F9426-39E0-E643-3D3E-7F4954E0E2BD}"/>
          </ac:spMkLst>
        </pc:spChg>
      </pc:sldChg>
    </pc:docChg>
  </pc:docChgLst>
  <pc:docChgLst>
    <pc:chgData name="Mitchell Wand" userId="de9b44c55c049659" providerId="LiveId" clId="{044A8CD5-2546-4E8E-9F94-F5E2366C38B1}"/>
    <pc:docChg chg="undo custSel addSld delSld modSld modSection">
      <pc:chgData name="Mitchell Wand" userId="de9b44c55c049659" providerId="LiveId" clId="{044A8CD5-2546-4E8E-9F94-F5E2366C38B1}" dt="2024-02-14T20:21:10.304" v="2100" actId="20577"/>
      <pc:docMkLst>
        <pc:docMk/>
      </pc:docMkLst>
      <pc:sldChg chg="addSp modSp mod modNotesTx">
        <pc:chgData name="Mitchell Wand" userId="de9b44c55c049659" providerId="LiveId" clId="{044A8CD5-2546-4E8E-9F94-F5E2366C38B1}" dt="2024-02-14T19:42:12.833" v="1331" actId="6549"/>
        <pc:sldMkLst>
          <pc:docMk/>
          <pc:sldMk cId="269011012" sldId="283"/>
        </pc:sldMkLst>
        <pc:spChg chg="mod">
          <ac:chgData name="Mitchell Wand" userId="de9b44c55c049659" providerId="LiveId" clId="{044A8CD5-2546-4E8E-9F94-F5E2366C38B1}" dt="2024-02-14T19:41:53.989" v="1330" actId="20577"/>
          <ac:spMkLst>
            <pc:docMk/>
            <pc:sldMk cId="269011012" sldId="283"/>
            <ac:spMk id="4" creationId="{4FFE7312-7478-E45F-EFB5-DA552EC7F5BC}"/>
          </ac:spMkLst>
        </pc:spChg>
        <pc:spChg chg="mod">
          <ac:chgData name="Mitchell Wand" userId="de9b44c55c049659" providerId="LiveId" clId="{044A8CD5-2546-4E8E-9F94-F5E2366C38B1}" dt="2024-02-14T19:41:22.818" v="1273" actId="20577"/>
          <ac:spMkLst>
            <pc:docMk/>
            <pc:sldMk cId="269011012" sldId="283"/>
            <ac:spMk id="5" creationId="{2158FF09-321C-09EA-B2A3-EFEE71C58F55}"/>
          </ac:spMkLst>
        </pc:spChg>
        <pc:grpChg chg="add mod">
          <ac:chgData name="Mitchell Wand" userId="de9b44c55c049659" providerId="LiveId" clId="{044A8CD5-2546-4E8E-9F94-F5E2366C38B1}" dt="2024-02-14T19:41:27.338" v="1274" actId="1076"/>
          <ac:grpSpMkLst>
            <pc:docMk/>
            <pc:sldMk cId="269011012" sldId="283"/>
            <ac:grpSpMk id="2" creationId="{459DFAC3-ADC3-5E53-3113-916D28D7F454}"/>
          </ac:grpSpMkLst>
        </pc:grpChg>
        <pc:grpChg chg="add mod">
          <ac:chgData name="Mitchell Wand" userId="de9b44c55c049659" providerId="LiveId" clId="{044A8CD5-2546-4E8E-9F94-F5E2366C38B1}" dt="2024-02-14T19:40:47.629" v="1222" actId="1076"/>
          <ac:grpSpMkLst>
            <pc:docMk/>
            <pc:sldMk cId="269011012" sldId="283"/>
            <ac:grpSpMk id="3" creationId="{52A76E94-2FCB-9066-55D0-7EB033834C6E}"/>
          </ac:grpSpMkLst>
        </pc:grpChg>
        <pc:cxnChg chg="mod">
          <ac:chgData name="Mitchell Wand" userId="de9b44c55c049659" providerId="LiveId" clId="{044A8CD5-2546-4E8E-9F94-F5E2366C38B1}" dt="2024-02-14T19:41:53.368" v="1326" actId="20577"/>
          <ac:cxnSpMkLst>
            <pc:docMk/>
            <pc:sldMk cId="269011012" sldId="283"/>
            <ac:cxnSpMk id="6" creationId="{39D7E530-2AB9-1F17-27DF-DB9A21F5B588}"/>
          </ac:cxnSpMkLst>
        </pc:cxnChg>
        <pc:cxnChg chg="mod">
          <ac:chgData name="Mitchell Wand" userId="de9b44c55c049659" providerId="LiveId" clId="{044A8CD5-2546-4E8E-9F94-F5E2366C38B1}" dt="2024-02-14T19:41:21.851" v="1269" actId="20577"/>
          <ac:cxnSpMkLst>
            <pc:docMk/>
            <pc:sldMk cId="269011012" sldId="283"/>
            <ac:cxnSpMk id="7" creationId="{D1084D78-A53B-BE40-6FEB-A66B8C8EAFA1}"/>
          </ac:cxnSpMkLst>
        </pc:cxnChg>
      </pc:sldChg>
      <pc:sldChg chg="modSp mod modNotesTx">
        <pc:chgData name="Mitchell Wand" userId="de9b44c55c049659" providerId="LiveId" clId="{044A8CD5-2546-4E8E-9F94-F5E2366C38B1}" dt="2024-02-14T20:19:31.233" v="2048" actId="20577"/>
        <pc:sldMkLst>
          <pc:docMk/>
          <pc:sldMk cId="1107362201" sldId="299"/>
        </pc:sldMkLst>
        <pc:spChg chg="mod">
          <ac:chgData name="Mitchell Wand" userId="de9b44c55c049659" providerId="LiveId" clId="{044A8CD5-2546-4E8E-9F94-F5E2366C38B1}" dt="2024-02-14T20:18:25.729" v="1910" actId="20577"/>
          <ac:spMkLst>
            <pc:docMk/>
            <pc:sldMk cId="1107362201" sldId="299"/>
            <ac:spMk id="2" creationId="{09C6F983-9658-D57A-BF2A-F3E352E304F7}"/>
          </ac:spMkLst>
        </pc:spChg>
        <pc:spChg chg="mod">
          <ac:chgData name="Mitchell Wand" userId="de9b44c55c049659" providerId="LiveId" clId="{044A8CD5-2546-4E8E-9F94-F5E2366C38B1}" dt="2024-02-14T18:13:18.139" v="3" actId="14100"/>
          <ac:spMkLst>
            <pc:docMk/>
            <pc:sldMk cId="1107362201" sldId="299"/>
            <ac:spMk id="7" creationId="{68E2B1BB-D6F5-9423-131C-B9C3A557DCF6}"/>
          </ac:spMkLst>
        </pc:spChg>
        <pc:spChg chg="mod">
          <ac:chgData name="Mitchell Wand" userId="de9b44c55c049659" providerId="LiveId" clId="{044A8CD5-2546-4E8E-9F94-F5E2366C38B1}" dt="2024-02-14T19:50:15.661" v="1599" actId="20577"/>
          <ac:spMkLst>
            <pc:docMk/>
            <pc:sldMk cId="1107362201" sldId="299"/>
            <ac:spMk id="8" creationId="{D80FC923-C774-71C4-64F2-435C3A70EF86}"/>
          </ac:spMkLst>
        </pc:spChg>
      </pc:sldChg>
      <pc:sldChg chg="addSp modSp del mod">
        <pc:chgData name="Mitchell Wand" userId="de9b44c55c049659" providerId="LiveId" clId="{044A8CD5-2546-4E8E-9F94-F5E2366C38B1}" dt="2024-02-14T19:39:39.735" v="1217" actId="2696"/>
        <pc:sldMkLst>
          <pc:docMk/>
          <pc:sldMk cId="2712464891" sldId="555"/>
        </pc:sldMkLst>
        <pc:spChg chg="add mod">
          <ac:chgData name="Mitchell Wand" userId="de9b44c55c049659" providerId="LiveId" clId="{044A8CD5-2546-4E8E-9F94-F5E2366C38B1}" dt="2024-02-14T18:17:24.911" v="26" actId="255"/>
          <ac:spMkLst>
            <pc:docMk/>
            <pc:sldMk cId="2712464891" sldId="555"/>
            <ac:spMk id="3" creationId="{C88B892C-3FC4-4DBA-849B-42E8DD6B12EB}"/>
          </ac:spMkLst>
        </pc:spChg>
      </pc:sldChg>
      <pc:sldChg chg="del">
        <pc:chgData name="Mitchell Wand" userId="de9b44c55c049659" providerId="LiveId" clId="{044A8CD5-2546-4E8E-9F94-F5E2366C38B1}" dt="2024-02-14T19:39:46.818" v="1218" actId="2696"/>
        <pc:sldMkLst>
          <pc:docMk/>
          <pc:sldMk cId="883808470" sldId="556"/>
        </pc:sldMkLst>
      </pc:sldChg>
      <pc:sldChg chg="del">
        <pc:chgData name="Mitchell Wand" userId="de9b44c55c049659" providerId="LiveId" clId="{044A8CD5-2546-4E8E-9F94-F5E2366C38B1}" dt="2024-02-14T19:40:10.429" v="1219" actId="2696"/>
        <pc:sldMkLst>
          <pc:docMk/>
          <pc:sldMk cId="2046602884" sldId="558"/>
        </pc:sldMkLst>
      </pc:sldChg>
      <pc:sldChg chg="addSp delSp modSp new mod modNotesTx">
        <pc:chgData name="Mitchell Wand" userId="de9b44c55c049659" providerId="LiveId" clId="{044A8CD5-2546-4E8E-9F94-F5E2366C38B1}" dt="2024-02-14T19:50:37.228" v="1624" actId="20577"/>
        <pc:sldMkLst>
          <pc:docMk/>
          <pc:sldMk cId="2418096081" sldId="573"/>
        </pc:sldMkLst>
        <pc:spChg chg="mod">
          <ac:chgData name="Mitchell Wand" userId="de9b44c55c049659" providerId="LiveId" clId="{044A8CD5-2546-4E8E-9F94-F5E2366C38B1}" dt="2024-02-14T18:27:35.995" v="57" actId="20577"/>
          <ac:spMkLst>
            <pc:docMk/>
            <pc:sldMk cId="2418096081" sldId="573"/>
            <ac:spMk id="2" creationId="{EAED4667-48C4-EFC4-85B0-FE3DE82D5B7E}"/>
          </ac:spMkLst>
        </pc:spChg>
        <pc:spChg chg="del">
          <ac:chgData name="Mitchell Wand" userId="de9b44c55c049659" providerId="LiveId" clId="{044A8CD5-2546-4E8E-9F94-F5E2366C38B1}" dt="2024-02-14T18:27:40.981" v="58" actId="478"/>
          <ac:spMkLst>
            <pc:docMk/>
            <pc:sldMk cId="2418096081" sldId="573"/>
            <ac:spMk id="3" creationId="{5F624E73-F35C-AF37-5C4A-5F535216488C}"/>
          </ac:spMkLst>
        </pc:spChg>
        <pc:spChg chg="add mod">
          <ac:chgData name="Mitchell Wand" userId="de9b44c55c049659" providerId="LiveId" clId="{044A8CD5-2546-4E8E-9F94-F5E2366C38B1}" dt="2024-02-14T18:55:18.999" v="798" actId="5793"/>
          <ac:spMkLst>
            <pc:docMk/>
            <pc:sldMk cId="2418096081" sldId="573"/>
            <ac:spMk id="5" creationId="{896653A0-5B3C-54EB-3DB8-FC7CCE156188}"/>
          </ac:spMkLst>
        </pc:spChg>
        <pc:spChg chg="add mod">
          <ac:chgData name="Mitchell Wand" userId="de9b44c55c049659" providerId="LiveId" clId="{044A8CD5-2546-4E8E-9F94-F5E2366C38B1}" dt="2024-02-14T19:50:37.228" v="1624" actId="20577"/>
          <ac:spMkLst>
            <pc:docMk/>
            <pc:sldMk cId="2418096081" sldId="573"/>
            <ac:spMk id="6" creationId="{36E23822-9239-47CE-EF8C-B701C23DF887}"/>
          </ac:spMkLst>
        </pc:spChg>
      </pc:sldChg>
      <pc:sldChg chg="addSp delSp modSp new mod modClrScheme chgLayout modNotesTx">
        <pc:chgData name="Mitchell Wand" userId="de9b44c55c049659" providerId="LiveId" clId="{044A8CD5-2546-4E8E-9F94-F5E2366C38B1}" dt="2024-02-14T20:02:25.740" v="1626" actId="1076"/>
        <pc:sldMkLst>
          <pc:docMk/>
          <pc:sldMk cId="1785636645" sldId="574"/>
        </pc:sldMkLst>
        <pc:spChg chg="mod ord">
          <ac:chgData name="Mitchell Wand" userId="de9b44c55c049659" providerId="LiveId" clId="{044A8CD5-2546-4E8E-9F94-F5E2366C38B1}" dt="2024-02-14T18:50:31.557" v="683" actId="20577"/>
          <ac:spMkLst>
            <pc:docMk/>
            <pc:sldMk cId="1785636645" sldId="574"/>
            <ac:spMk id="2" creationId="{A274DE72-9C27-4E09-87C0-61AC5590BFD5}"/>
          </ac:spMkLst>
        </pc:spChg>
        <pc:spChg chg="del">
          <ac:chgData name="Mitchell Wand" userId="de9b44c55c049659" providerId="LiveId" clId="{044A8CD5-2546-4E8E-9F94-F5E2366C38B1}" dt="2024-02-14T18:30:02.199" v="211" actId="700"/>
          <ac:spMkLst>
            <pc:docMk/>
            <pc:sldMk cId="1785636645" sldId="574"/>
            <ac:spMk id="3" creationId="{B5EF7DD2-3ED4-150D-A369-902A6FAAC58C}"/>
          </ac:spMkLst>
        </pc:spChg>
        <pc:spChg chg="add mod">
          <ac:chgData name="Mitchell Wand" userId="de9b44c55c049659" providerId="LiveId" clId="{044A8CD5-2546-4E8E-9F94-F5E2366C38B1}" dt="2024-02-14T18:55:53.225" v="802" actId="20577"/>
          <ac:spMkLst>
            <pc:docMk/>
            <pc:sldMk cId="1785636645" sldId="574"/>
            <ac:spMk id="5" creationId="{51C7BB52-136B-CF99-12A0-2CB4F0889F79}"/>
          </ac:spMkLst>
        </pc:spChg>
        <pc:spChg chg="add mod">
          <ac:chgData name="Mitchell Wand" userId="de9b44c55c049659" providerId="LiveId" clId="{044A8CD5-2546-4E8E-9F94-F5E2366C38B1}" dt="2024-02-14T20:02:25.740" v="1626" actId="1076"/>
          <ac:spMkLst>
            <pc:docMk/>
            <pc:sldMk cId="1785636645" sldId="574"/>
            <ac:spMk id="6" creationId="{5494F0E2-415E-A84D-14BD-688645D9C638}"/>
          </ac:spMkLst>
        </pc:spChg>
      </pc:sldChg>
      <pc:sldChg chg="addSp modSp new mod">
        <pc:chgData name="Mitchell Wand" userId="de9b44c55c049659" providerId="LiveId" clId="{044A8CD5-2546-4E8E-9F94-F5E2366C38B1}" dt="2024-02-14T20:04:19.897" v="1628" actId="1076"/>
        <pc:sldMkLst>
          <pc:docMk/>
          <pc:sldMk cId="3830275069" sldId="575"/>
        </pc:sldMkLst>
        <pc:spChg chg="mod">
          <ac:chgData name="Mitchell Wand" userId="de9b44c55c049659" providerId="LiveId" clId="{044A8CD5-2546-4E8E-9F94-F5E2366C38B1}" dt="2024-02-14T18:51:03.975" v="749" actId="20577"/>
          <ac:spMkLst>
            <pc:docMk/>
            <pc:sldMk cId="3830275069" sldId="575"/>
            <ac:spMk id="2" creationId="{38B57C5F-53DF-A016-8406-2473A7179DC9}"/>
          </ac:spMkLst>
        </pc:spChg>
        <pc:spChg chg="add mod">
          <ac:chgData name="Mitchell Wand" userId="de9b44c55c049659" providerId="LiveId" clId="{044A8CD5-2546-4E8E-9F94-F5E2366C38B1}" dt="2024-02-14T18:56:07.668" v="807" actId="20577"/>
          <ac:spMkLst>
            <pc:docMk/>
            <pc:sldMk cId="3830275069" sldId="575"/>
            <ac:spMk id="4" creationId="{89D480C6-351C-2FC7-E0A9-502E31A9B4E3}"/>
          </ac:spMkLst>
        </pc:spChg>
        <pc:spChg chg="add mod">
          <ac:chgData name="Mitchell Wand" userId="de9b44c55c049659" providerId="LiveId" clId="{044A8CD5-2546-4E8E-9F94-F5E2366C38B1}" dt="2024-02-14T20:04:19.897" v="1628" actId="1076"/>
          <ac:spMkLst>
            <pc:docMk/>
            <pc:sldMk cId="3830275069" sldId="575"/>
            <ac:spMk id="5" creationId="{E05F8C09-051A-B265-7C84-849209DB6B04}"/>
          </ac:spMkLst>
        </pc:spChg>
      </pc:sldChg>
      <pc:sldChg chg="addSp modSp new mod modClrScheme chgLayout modNotesTx">
        <pc:chgData name="Mitchell Wand" userId="de9b44c55c049659" providerId="LiveId" clId="{044A8CD5-2546-4E8E-9F94-F5E2366C38B1}" dt="2024-02-14T20:06:02.121" v="1642" actId="20577"/>
        <pc:sldMkLst>
          <pc:docMk/>
          <pc:sldMk cId="2290561298" sldId="576"/>
        </pc:sldMkLst>
        <pc:spChg chg="mod ord">
          <ac:chgData name="Mitchell Wand" userId="de9b44c55c049659" providerId="LiveId" clId="{044A8CD5-2546-4E8E-9F94-F5E2366C38B1}" dt="2024-02-14T19:28:49.373" v="844" actId="700"/>
          <ac:spMkLst>
            <pc:docMk/>
            <pc:sldMk cId="2290561298" sldId="576"/>
            <ac:spMk id="2" creationId="{0B0DA06E-75BA-ABCD-D364-071262689146}"/>
          </ac:spMkLst>
        </pc:spChg>
        <pc:spChg chg="add mod ord">
          <ac:chgData name="Mitchell Wand" userId="de9b44c55c049659" providerId="LiveId" clId="{044A8CD5-2546-4E8E-9F94-F5E2366C38B1}" dt="2024-02-14T19:29:10.681" v="893" actId="20577"/>
          <ac:spMkLst>
            <pc:docMk/>
            <pc:sldMk cId="2290561298" sldId="576"/>
            <ac:spMk id="3" creationId="{9470CFB0-F735-3F74-D1DA-231A55DEDF3D}"/>
          </ac:spMkLst>
        </pc:spChg>
        <pc:spChg chg="add mod">
          <ac:chgData name="Mitchell Wand" userId="de9b44c55c049659" providerId="LiveId" clId="{044A8CD5-2546-4E8E-9F94-F5E2366C38B1}" dt="2024-02-14T20:06:02.121" v="1642" actId="20577"/>
          <ac:spMkLst>
            <pc:docMk/>
            <pc:sldMk cId="2290561298" sldId="576"/>
            <ac:spMk id="5" creationId="{A55C4D30-40DF-7883-23E8-0F6E92A8C893}"/>
          </ac:spMkLst>
        </pc:spChg>
        <pc:spChg chg="add mod">
          <ac:chgData name="Mitchell Wand" userId="de9b44c55c049659" providerId="LiveId" clId="{044A8CD5-2546-4E8E-9F94-F5E2366C38B1}" dt="2024-02-14T20:05:46.301" v="1641" actId="20577"/>
          <ac:spMkLst>
            <pc:docMk/>
            <pc:sldMk cId="2290561298" sldId="576"/>
            <ac:spMk id="6" creationId="{A3036F97-55C2-EADD-4284-11AA1054C1A4}"/>
          </ac:spMkLst>
        </pc:spChg>
      </pc:sldChg>
      <pc:sldChg chg="modSp new del mod">
        <pc:chgData name="Mitchell Wand" userId="de9b44c55c049659" providerId="LiveId" clId="{044A8CD5-2546-4E8E-9F94-F5E2366C38B1}" dt="2024-02-14T19:33:11.524" v="1171" actId="2696"/>
        <pc:sldMkLst>
          <pc:docMk/>
          <pc:sldMk cId="2814891507" sldId="577"/>
        </pc:sldMkLst>
        <pc:spChg chg="mod">
          <ac:chgData name="Mitchell Wand" userId="de9b44c55c049659" providerId="LiveId" clId="{044A8CD5-2546-4E8E-9F94-F5E2366C38B1}" dt="2024-02-14T19:33:07.615" v="1170" actId="20577"/>
          <ac:spMkLst>
            <pc:docMk/>
            <pc:sldMk cId="2814891507" sldId="577"/>
            <ac:spMk id="2" creationId="{3D48BE4B-1546-8219-2D26-024A7C1206B8}"/>
          </ac:spMkLst>
        </pc:spChg>
      </pc:sldChg>
      <pc:sldChg chg="addSp delSp modSp new mod modClrScheme chgLayout modNotesTx">
        <pc:chgData name="Mitchell Wand" userId="de9b44c55c049659" providerId="LiveId" clId="{044A8CD5-2546-4E8E-9F94-F5E2366C38B1}" dt="2024-02-14T20:21:10.304" v="2100" actId="20577"/>
        <pc:sldMkLst>
          <pc:docMk/>
          <pc:sldMk cId="3139608312" sldId="577"/>
        </pc:sldMkLst>
        <pc:spChg chg="mod ord">
          <ac:chgData name="Mitchell Wand" userId="de9b44c55c049659" providerId="LiveId" clId="{044A8CD5-2546-4E8E-9F94-F5E2366C38B1}" dt="2024-02-14T19:37:54.954" v="1205" actId="700"/>
          <ac:spMkLst>
            <pc:docMk/>
            <pc:sldMk cId="3139608312" sldId="577"/>
            <ac:spMk id="2" creationId="{71096068-E1A7-EEA8-F1D0-C6874C963849}"/>
          </ac:spMkLst>
        </pc:spChg>
        <pc:spChg chg="del">
          <ac:chgData name="Mitchell Wand" userId="de9b44c55c049659" providerId="LiveId" clId="{044A8CD5-2546-4E8E-9F94-F5E2366C38B1}" dt="2024-02-14T19:37:54.954" v="1205" actId="700"/>
          <ac:spMkLst>
            <pc:docMk/>
            <pc:sldMk cId="3139608312" sldId="577"/>
            <ac:spMk id="3" creationId="{251E51CF-5599-7294-353D-4E9B3DE2B194}"/>
          </ac:spMkLst>
        </pc:spChg>
        <pc:spChg chg="add mod">
          <ac:chgData name="Mitchell Wand" userId="de9b44c55c049659" providerId="LiveId" clId="{044A8CD5-2546-4E8E-9F94-F5E2366C38B1}" dt="2024-02-14T19:39:03.238" v="1216" actId="6549"/>
          <ac:spMkLst>
            <pc:docMk/>
            <pc:sldMk cId="3139608312" sldId="577"/>
            <ac:spMk id="5" creationId="{B173007F-29CA-534D-3F09-68512E16624A}"/>
          </ac:spMkLst>
        </pc:spChg>
        <pc:spChg chg="add mod">
          <ac:chgData name="Mitchell Wand" userId="de9b44c55c049659" providerId="LiveId" clId="{044A8CD5-2546-4E8E-9F94-F5E2366C38B1}" dt="2024-02-14T20:06:46.879" v="1648" actId="20577"/>
          <ac:spMkLst>
            <pc:docMk/>
            <pc:sldMk cId="3139608312" sldId="577"/>
            <ac:spMk id="6" creationId="{F5F9EE5C-7351-E28F-4CAA-238185D4F805}"/>
          </ac:spMkLst>
        </pc:spChg>
      </pc:sldChg>
      <pc:sldChg chg="modSp new mod">
        <pc:chgData name="Mitchell Wand" userId="de9b44c55c049659" providerId="LiveId" clId="{044A8CD5-2546-4E8E-9F94-F5E2366C38B1}" dt="2024-02-14T19:44:09.504" v="1598" actId="20577"/>
        <pc:sldMkLst>
          <pc:docMk/>
          <pc:sldMk cId="389979134" sldId="578"/>
        </pc:sldMkLst>
        <pc:spChg chg="mod">
          <ac:chgData name="Mitchell Wand" userId="de9b44c55c049659" providerId="LiveId" clId="{044A8CD5-2546-4E8E-9F94-F5E2366C38B1}" dt="2024-02-14T19:43:15.214" v="1420" actId="20577"/>
          <ac:spMkLst>
            <pc:docMk/>
            <pc:sldMk cId="389979134" sldId="578"/>
            <ac:spMk id="2" creationId="{783C8867-68F2-5722-8B5B-77E3C176B99B}"/>
          </ac:spMkLst>
        </pc:spChg>
        <pc:spChg chg="mod">
          <ac:chgData name="Mitchell Wand" userId="de9b44c55c049659" providerId="LiveId" clId="{044A8CD5-2546-4E8E-9F94-F5E2366C38B1}" dt="2024-02-14T19:44:09.504" v="1598" actId="20577"/>
          <ac:spMkLst>
            <pc:docMk/>
            <pc:sldMk cId="389979134" sldId="578"/>
            <ac:spMk id="3" creationId="{16669206-9ECE-1FDE-77C9-8201F77DF03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2398950007436372"/>
          <c:y val="0.22498840801210815"/>
          <c:w val="0.46886499999999998"/>
          <c:h val="0.45636500000000002"/>
        </c:manualLayout>
      </c:layout>
      <c:pieChart>
        <c:varyColors val="0"/>
        <c:ser>
          <c:idx val="0"/>
          <c:order val="0"/>
          <c:tx>
            <c:strRef>
              <c:f>Sheet1!$A$2</c:f>
              <c:strCache>
                <c:ptCount val="1"/>
                <c:pt idx="0">
                  <c:v>Tests</c:v>
                </c:pt>
              </c:strCache>
            </c:strRef>
          </c:tx>
          <c:spPr>
            <a:solidFill>
              <a:srgbClr val="4472C4"/>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6B14-0B42-9B7D-A2D49CBD385A}"/>
              </c:ext>
            </c:extLst>
          </c:dPt>
          <c:dPt>
            <c:idx val="1"/>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3-6B14-0B42-9B7D-A2D49CBD385A}"/>
              </c:ext>
            </c:extLst>
          </c:dPt>
          <c:dPt>
            <c:idx val="2"/>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05-6B14-0B42-9B7D-A2D49CBD385A}"/>
              </c:ext>
            </c:extLst>
          </c:dPt>
          <c:dPt>
            <c:idx val="3"/>
            <c:bubble3D val="0"/>
            <c:spPr>
              <a:solidFill>
                <a:srgbClr val="FFC000"/>
              </a:solidFill>
              <a:ln w="6350" cap="flat">
                <a:solidFill>
                  <a:srgbClr val="FFFFFF"/>
                </a:solidFill>
                <a:prstDash val="solid"/>
                <a:miter lim="800000"/>
              </a:ln>
              <a:effectLst/>
            </c:spPr>
            <c:extLst>
              <c:ext xmlns:c16="http://schemas.microsoft.com/office/drawing/2014/chart" uri="{C3380CC4-5D6E-409C-BE32-E72D297353CC}">
                <c16:uniqueId val="{00000007-6B14-0B42-9B7D-A2D49CBD385A}"/>
              </c:ext>
            </c:extLst>
          </c:dPt>
          <c:dPt>
            <c:idx val="4"/>
            <c:bubble3D val="0"/>
            <c:spPr>
              <a:solidFill>
                <a:srgbClr val="5B9BD5"/>
              </a:solidFill>
              <a:ln w="6350" cap="flat">
                <a:solidFill>
                  <a:srgbClr val="FFFFFF"/>
                </a:solidFill>
                <a:prstDash val="solid"/>
                <a:miter lim="800000"/>
              </a:ln>
              <a:effectLst/>
            </c:spPr>
            <c:extLst>
              <c:ext xmlns:c16="http://schemas.microsoft.com/office/drawing/2014/chart" uri="{C3380CC4-5D6E-409C-BE32-E72D297353CC}">
                <c16:uniqueId val="{00000009-6B14-0B42-9B7D-A2D49CBD385A}"/>
              </c:ext>
            </c:extLst>
          </c:dPt>
          <c:dPt>
            <c:idx val="5"/>
            <c:bubble3D val="0"/>
            <c:spPr>
              <a:solidFill>
                <a:srgbClr val="70AD47"/>
              </a:solidFill>
              <a:ln w="6350" cap="flat">
                <a:solidFill>
                  <a:srgbClr val="FFFFFF"/>
                </a:solidFill>
                <a:prstDash val="solid"/>
                <a:miter lim="800000"/>
              </a:ln>
              <a:effectLst/>
            </c:spPr>
            <c:extLst>
              <c:ext xmlns:c16="http://schemas.microsoft.com/office/drawing/2014/chart" uri="{C3380CC4-5D6E-409C-BE32-E72D297353CC}">
                <c16:uniqueId val="{0000000B-6B14-0B42-9B7D-A2D49CBD385A}"/>
              </c:ext>
            </c:extLst>
          </c:dPt>
          <c:dPt>
            <c:idx val="6"/>
            <c:bubble3D val="0"/>
            <c:extLst>
              <c:ext xmlns:c16="http://schemas.microsoft.com/office/drawing/2014/chart" uri="{C3380CC4-5D6E-409C-BE32-E72D297353CC}">
                <c16:uniqueId val="{0000000D-6B14-0B42-9B7D-A2D49CBD385A}"/>
              </c:ext>
            </c:extLst>
          </c:dPt>
          <c:dPt>
            <c:idx val="7"/>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F-6B14-0B42-9B7D-A2D49CBD385A}"/>
              </c:ext>
            </c:extLst>
          </c:dPt>
          <c:dPt>
            <c:idx val="8"/>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11-6B14-0B42-9B7D-A2D49CBD385A}"/>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6B14-0B42-9B7D-A2D49CBD385A}"/>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4-0B42-9B7D-A2D49CBD385A}"/>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14-0B42-9B7D-A2D49CBD385A}"/>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14-0B42-9B7D-A2D49CBD385A}"/>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14-0B42-9B7D-A2D49CBD385A}"/>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14-0B42-9B7D-A2D49CBD385A}"/>
                </c:ext>
              </c:extLst>
            </c:dLbl>
            <c:dLbl>
              <c:idx val="6"/>
              <c:layout>
                <c:manualLayout>
                  <c:x val="-2.8232795264763286E-2"/>
                  <c:y val="1.8379510462458507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14-0B42-9B7D-A2D49CBD385A}"/>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14-0B42-9B7D-A2D49CBD385A}"/>
                </c:ext>
              </c:extLst>
            </c:dLbl>
            <c:dLbl>
              <c:idx val="8"/>
              <c:layout>
                <c:manualLayout>
                  <c:x val="8.6105628399856832E-2"/>
                  <c:y val="-2.3166326292682574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B14-0B42-9B7D-A2D49CBD385A}"/>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6B14-0B42-9B7D-A2D49CBD385A}"/>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We'll talk about all three of these today.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3EF0-6804-1823-6033-0FB53A8F8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E27E4-3612-F894-CCED-3EB411952B5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FE9DD0-FAA7-81DB-9B00-EA853ACBF6B8}"/>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If we want to at least check that coinflip is actually using </a:t>
            </a:r>
            <a:r>
              <a:rPr lang="en-US" dirty="0" err="1"/>
              <a:t>Math.random</a:t>
            </a:r>
            <a:r>
              <a:rPr lang="en-US" dirty="0"/>
              <a:t> in some way to generate the result, we can tell our spy “hey, next time you’re called, don’t call the real </a:t>
            </a:r>
            <a:r>
              <a:rPr lang="en-US" dirty="0" err="1"/>
              <a:t>Math.random</a:t>
            </a:r>
            <a:r>
              <a:rPr lang="en-US" dirty="0"/>
              <a:t> at all! Instead, return this specific value I’m giving you”</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Now that have taken control over </a:t>
            </a:r>
            <a:r>
              <a:rPr lang="en-US" dirty="0" err="1"/>
              <a:t>Math.random</a:t>
            </a:r>
            <a:r>
              <a:rPr lang="en-US" dirty="0"/>
              <a:t>, we can tell it what to return, and notice that coinflip returns different values for when </a:t>
            </a:r>
            <a:r>
              <a:rPr lang="en-US" dirty="0" err="1"/>
              <a:t>Math.random</a:t>
            </a:r>
            <a:r>
              <a:rPr lang="en-US" dirty="0"/>
              <a:t> returns different values.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It’s obviously still possible to imagine an evil mutant of coinflip: can you think of some examples? (A biased coin is an obvious answer.) But this is at least working to ensure there is some randomness in the coin flip.</a:t>
            </a:r>
          </a:p>
        </p:txBody>
      </p:sp>
    </p:spTree>
    <p:extLst>
      <p:ext uri="{BB962C8B-B14F-4D97-AF65-F5344CB8AC3E}">
        <p14:creationId xmlns:p14="http://schemas.microsoft.com/office/powerpoint/2010/main" val="113426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4CA8-2C84-4F85-1489-2EAEC5D42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87154-419C-88F7-2468-287421E6CD2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73C5773-BBAA-B530-D041-157D8A26A3B2}"/>
              </a:ext>
            </a:extLst>
          </p:cNvPr>
          <p:cNvSpPr>
            <a:spLocks noGrp="1"/>
          </p:cNvSpPr>
          <p:nvPr>
            <p:ph type="body" idx="1"/>
          </p:nvPr>
        </p:nvSpPr>
        <p:spPr/>
        <p:txBody>
          <a:bodyPr/>
          <a:lstStyle/>
          <a:p>
            <a:r>
              <a:rPr lang="en-US" dirty="0"/>
              <a:t>&lt;read slide&gt;</a:t>
            </a:r>
          </a:p>
          <a:p>
            <a:endParaRPr lang="en-US" dirty="0"/>
          </a:p>
          <a:p>
            <a:r>
              <a:rPr lang="en-US" dirty="0"/>
              <a:t>The spy example from clocks shows putting a spy on a single object. However, we can also use spies on entire modules, for example, spying on calls to a method exported by a module, like the “log” method of “console”. Since spies intercept ALL calls to the target method, this means that we can spy on a global method (like </a:t>
            </a:r>
            <a:r>
              <a:rPr lang="en-US" dirty="0" err="1"/>
              <a:t>console.log</a:t>
            </a:r>
            <a:r>
              <a:rPr lang="en-US" dirty="0"/>
              <a:t>) in our test, and intercept calls to that method deep within the system under test.</a:t>
            </a:r>
          </a:p>
        </p:txBody>
      </p:sp>
    </p:spTree>
    <p:extLst>
      <p:ext uri="{BB962C8B-B14F-4D97-AF65-F5344CB8AC3E}">
        <p14:creationId xmlns:p14="http://schemas.microsoft.com/office/powerpoint/2010/main" val="155327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F7A9-4C12-4397-7C8C-8C312A58D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A5818-44AA-6F9A-A141-7D77658E611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7BFF14-FDCA-3A5F-272B-9ED3D50EDE45}"/>
              </a:ext>
            </a:extLst>
          </p:cNvPr>
          <p:cNvSpPr>
            <a:spLocks noGrp="1"/>
          </p:cNvSpPr>
          <p:nvPr>
            <p:ph type="body" idx="1"/>
          </p:nvPr>
        </p:nvSpPr>
        <p:spPr/>
        <p:txBody>
          <a:bodyPr/>
          <a:lstStyle/>
          <a:p>
            <a:r>
              <a:rPr lang="en-US" dirty="0"/>
              <a:t>A problem with this approach to spying is that it’s very easy to write tests that assume way too much about their implementation. This can make dealing with tests a pain. </a:t>
            </a:r>
            <a:r>
              <a:rPr lang="en-US" dirty="0" err="1"/>
              <a:t>Math.random</a:t>
            </a:r>
            <a:r>
              <a:rPr lang="en-US" dirty="0"/>
              <a:t> isn’t a part of the interface of </a:t>
            </a:r>
            <a:r>
              <a:rPr lang="en-US" dirty="0" err="1"/>
              <a:t>coinFlip</a:t>
            </a:r>
            <a:r>
              <a:rPr lang="en-US" dirty="0"/>
              <a:t>, so we’re testing something that’s very specific about the implementation.</a:t>
            </a:r>
          </a:p>
        </p:txBody>
      </p:sp>
    </p:spTree>
    <p:extLst>
      <p:ext uri="{BB962C8B-B14F-4D97-AF65-F5344CB8AC3E}">
        <p14:creationId xmlns:p14="http://schemas.microsoft.com/office/powerpoint/2010/main" val="217951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49B02-E49B-F074-429D-AB0856067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54A6-032C-A428-1A5E-D6FCA4FCC0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363FB9-4A7E-6CF8-0875-5FF01FD0E0F2}"/>
              </a:ext>
            </a:extLst>
          </p:cNvPr>
          <p:cNvSpPr>
            <a:spLocks noGrp="1"/>
          </p:cNvSpPr>
          <p:nvPr>
            <p:ph type="body" idx="1"/>
          </p:nvPr>
        </p:nvSpPr>
        <p:spPr/>
        <p:txBody>
          <a:bodyPr/>
          <a:lstStyle/>
          <a:p>
            <a:r>
              <a:rPr lang="en-US" dirty="0"/>
              <a:t>Some folks advocate for the strategy of “dependency injection” to write more testable code — if we might need to modify the behavior of </a:t>
            </a:r>
            <a:r>
              <a:rPr lang="en-US" dirty="0" err="1"/>
              <a:t>Math.random</a:t>
            </a:r>
            <a:r>
              <a:rPr lang="en-US" dirty="0"/>
              <a:t> for testing, then let’s make it an input to </a:t>
            </a:r>
            <a:r>
              <a:rPr lang="en-US" dirty="0" err="1"/>
              <a:t>coinFlip</a:t>
            </a:r>
            <a:r>
              <a:rPr lang="en-US" dirty="0"/>
              <a:t> instead of just having it be an implicit dependency we manipulate with spies. </a:t>
            </a:r>
          </a:p>
          <a:p>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The cost is the interface is quite a bit more complicated.</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(click)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This solves the overspecification problem — the way the function uses randomness is now in the spec and much more fair game for testing.</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On the other hand, testing becomes straightforward, because we’re not trying to swap out the randomness source from underneath the function — we’re just passing the function different arguments.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This is a very simple example for the sake of fitting on a slide, but dependency injection can make sense in larger programs — the </a:t>
            </a:r>
            <a:r>
              <a:rPr lang="en-US" dirty="0" err="1"/>
              <a:t>gamenite</a:t>
            </a:r>
            <a:r>
              <a:rPr lang="en-US" dirty="0"/>
              <a:t> controller layer passes the </a:t>
            </a:r>
            <a:r>
              <a:rPr lang="en-US" dirty="0" err="1"/>
              <a:t>websocket</a:t>
            </a:r>
            <a:r>
              <a:rPr lang="en-US" dirty="0"/>
              <a:t> dependencies in as function arguments in the style of dependency injection.</a:t>
            </a:r>
          </a:p>
        </p:txBody>
      </p:sp>
    </p:spTree>
    <p:extLst>
      <p:ext uri="{BB962C8B-B14F-4D97-AF65-F5344CB8AC3E}">
        <p14:creationId xmlns:p14="http://schemas.microsoft.com/office/powerpoint/2010/main" val="267175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5ED6-5AEF-64A3-C065-F9311DDCC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EF143-9535-C7E5-2AE3-0761B525EE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544AF6-5455-9EF4-2D8D-E8C7A991E4B1}"/>
              </a:ext>
            </a:extLst>
          </p:cNvPr>
          <p:cNvSpPr>
            <a:spLocks noGrp="1"/>
          </p:cNvSpPr>
          <p:nvPr>
            <p:ph type="body" idx="1"/>
          </p:nvPr>
        </p:nvSpPr>
        <p:spPr/>
        <p:txBody>
          <a:bodyPr/>
          <a:lstStyle/>
          <a:p>
            <a:r>
              <a:rPr lang="en-US" dirty="0"/>
              <a:t>When dealing with dependency injection-like patterns, it can be helpful to create spying mocks from the “ground up,” rather than from spying on existing code. The </a:t>
            </a:r>
            <a:r>
              <a:rPr lang="en-US" dirty="0" err="1"/>
              <a:t>vi.fn</a:t>
            </a:r>
            <a:r>
              <a:rPr lang="en-US" dirty="0"/>
              <a:t> function does this, and can be configured in a number of ways. (The resources for this lecture include a </a:t>
            </a:r>
            <a:r>
              <a:rPr lang="en-US" dirty="0" err="1"/>
              <a:t>Vitest</a:t>
            </a:r>
            <a:r>
              <a:rPr lang="en-US" dirty="0"/>
              <a:t> cheat sheet.)</a:t>
            </a:r>
          </a:p>
        </p:txBody>
      </p:sp>
    </p:spTree>
    <p:extLst>
      <p:ext uri="{BB962C8B-B14F-4D97-AF65-F5344CB8AC3E}">
        <p14:creationId xmlns:p14="http://schemas.microsoft.com/office/powerpoint/2010/main" val="92238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1D2B8-7EF6-E42E-ACF4-9D449D278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96A12-1AF9-60F4-3779-E42D242E72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132829-70C9-3749-3B7D-CD7A002FA9C1}"/>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3967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5B8CF-AFD3-D621-CE44-5419F105A566}"/>
            </a:ext>
          </a:extLst>
        </p:cNvPr>
        <p:cNvGrpSpPr/>
        <p:nvPr/>
      </p:nvGrpSpPr>
      <p:grpSpPr>
        <a:xfrm>
          <a:off x="0" y="0"/>
          <a:ext cx="0" cy="0"/>
          <a:chOff x="0" y="0"/>
          <a:chExt cx="0" cy="0"/>
        </a:xfrm>
      </p:grpSpPr>
      <p:sp>
        <p:nvSpPr>
          <p:cNvPr id="286" name="Shape 286">
            <a:extLst>
              <a:ext uri="{FF2B5EF4-FFF2-40B4-BE49-F238E27FC236}">
                <a16:creationId xmlns:a16="http://schemas.microsoft.com/office/drawing/2014/main" id="{D6B1BA03-3E3F-B6D0-7954-8653AAE5082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a:extLst>
              <a:ext uri="{FF2B5EF4-FFF2-40B4-BE49-F238E27FC236}">
                <a16:creationId xmlns:a16="http://schemas.microsoft.com/office/drawing/2014/main" id="{138D7587-158F-25C9-7A26-1BFD48B5A7F1}"/>
              </a:ext>
            </a:extLst>
          </p:cNvPr>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Spying and mocking are different ways of dealing with dependencies.</a:t>
            </a:r>
          </a:p>
          <a:p>
            <a:pPr defTabSz="914400">
              <a:defRPr sz="1200"/>
            </a:pPr>
            <a:endParaRPr lang="en-US" dirty="0"/>
          </a:p>
          <a:p>
            <a:pPr defTabSz="914400">
              <a:defRPr sz="1200"/>
            </a:pPr>
            <a:r>
              <a:rPr lang="en-US" dirty="0"/>
              <a:t>(click, reveal spy)</a:t>
            </a:r>
          </a:p>
          <a:p>
            <a:pPr defTabSz="914400">
              <a:defRPr sz="1200"/>
            </a:pPr>
            <a:endParaRPr lang="en-US" dirty="0"/>
          </a:p>
          <a:p>
            <a:pPr defTabSz="914400">
              <a:defRPr sz="1200"/>
            </a:pPr>
            <a:r>
              <a:rPr lang="en-US" dirty="0"/>
              <a:t>Spying creates a test double that basically wraps the existing dependency and keeps it in place — it just watches the traffic between the SUT and its dependency. It’s not particularly disruptive. </a:t>
            </a:r>
          </a:p>
          <a:p>
            <a:pPr defTabSz="914400">
              <a:defRPr sz="1200"/>
            </a:pPr>
            <a:endParaRPr lang="en-US" dirty="0"/>
          </a:p>
          <a:p>
            <a:pPr defTabSz="914400">
              <a:defRPr sz="1200"/>
            </a:pPr>
            <a:r>
              <a:rPr lang="en-US" dirty="0"/>
              <a:t>But if your dependency is doing something slow (database operations), complicated (discovering the prime factors of a large composite number), possibly dangerous (making stock trades), or unpredictable (</a:t>
            </a:r>
            <a:r>
              <a:rPr lang="en-US" dirty="0" err="1"/>
              <a:t>Math.random</a:t>
            </a:r>
            <a:r>
              <a:rPr lang="en-US" dirty="0"/>
              <a:t>), then just watching won’t let you test your SUT reliably.</a:t>
            </a:r>
          </a:p>
          <a:p>
            <a:pPr defTabSz="914400">
              <a:defRPr sz="1200"/>
            </a:pPr>
            <a:endParaRPr lang="en-US" dirty="0"/>
          </a:p>
          <a:p>
            <a:pPr marL="0" marR="0" lvl="0" indent="0" defTabSz="914400" eaLnBrk="1" fontAlgn="auto" latinLnBrk="0" hangingPunct="1">
              <a:lnSpc>
                <a:spcPct val="100000"/>
              </a:lnSpc>
              <a:spcBef>
                <a:spcPts val="0"/>
              </a:spcBef>
              <a:spcAft>
                <a:spcPts val="0"/>
              </a:spcAft>
              <a:buClrTx/>
              <a:buSzTx/>
              <a:buFontTx/>
              <a:buNone/>
              <a:tabLst/>
              <a:defRPr sz="1200"/>
            </a:pPr>
            <a:r>
              <a:rPr lang="en-US" dirty="0"/>
              <a:t>(click, revealing mock)</a:t>
            </a:r>
          </a:p>
          <a:p>
            <a:pPr defTabSz="914400">
              <a:defRPr sz="1200"/>
            </a:pPr>
            <a:endParaRPr lang="en-US" dirty="0"/>
          </a:p>
          <a:p>
            <a:pPr defTabSz="914400">
              <a:defRPr sz="1200"/>
            </a:pPr>
            <a:r>
              <a:rPr lang="en-US" dirty="0" err="1"/>
              <a:t>Vitest’s</a:t>
            </a:r>
            <a:r>
              <a:rPr lang="en-US" dirty="0"/>
              <a:t> spying infrastructure also lets you create a mock implementation — a mock is another kind of fake, usually a really really simple one.</a:t>
            </a:r>
          </a:p>
        </p:txBody>
      </p:sp>
    </p:spTree>
    <p:extLst>
      <p:ext uri="{BB962C8B-B14F-4D97-AF65-F5344CB8AC3E}">
        <p14:creationId xmlns:p14="http://schemas.microsoft.com/office/powerpoint/2010/main" val="276485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Sometimes, we don’t want to replace aspects of the system under test, but we want to test all the components and their interactions. That’s where we get into integration testing</a:t>
            </a:r>
          </a:p>
        </p:txBody>
      </p:sp>
    </p:spTree>
    <p:extLst>
      <p:ext uri="{BB962C8B-B14F-4D97-AF65-F5344CB8AC3E}">
        <p14:creationId xmlns:p14="http://schemas.microsoft.com/office/powerpoint/2010/main" val="152149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a:t>
            </a:r>
            <a:r>
              <a:rPr lang="en-US" dirty="0"/>
              <a:t>. </a:t>
            </a:r>
          </a:p>
          <a:p>
            <a:pPr defTabSz="457200">
              <a:lnSpc>
                <a:spcPct val="117999"/>
              </a:lnSpc>
              <a:defRPr sz="2200">
                <a:latin typeface="Helvetica Neue"/>
                <a:ea typeface="Helvetica Neue"/>
                <a:cs typeface="Helvetica Neue"/>
                <a:sym typeface="Helvetica Neue"/>
              </a:defRPr>
            </a:pPr>
            <a:r>
              <a:rPr lang="en-US" dirty="0"/>
              <a:t> </a:t>
            </a:r>
          </a:p>
          <a:p>
            <a:pPr defTabSz="457200">
              <a:lnSpc>
                <a:spcPct val="117999"/>
              </a:lnSpc>
              <a:defRPr sz="2200">
                <a:latin typeface="Helvetica Neue"/>
                <a:ea typeface="Helvetica Neue"/>
                <a:cs typeface="Helvetica Neue"/>
                <a:sym typeface="Helvetica Neue"/>
              </a:defRPr>
            </a:pPr>
            <a:r>
              <a:rPr dirty="0"/>
              <a:t>Many bugs may be observable only when </a:t>
            </a:r>
            <a:r>
              <a:rPr b="1" dirty="0"/>
              <a:t>multiple components interact </a:t>
            </a:r>
            <a:r>
              <a:rPr dirty="0"/>
              <a:t>(often as a result of one making an </a:t>
            </a:r>
            <a:r>
              <a:rPr b="1" dirty="0"/>
              <a:t>incorrect assumption </a:t>
            </a:r>
            <a:r>
              <a:rPr dirty="0"/>
              <a:t>about the others’ behavior).</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To find these bugs, we may need to create bigger tests.  These are generally called </a:t>
            </a:r>
            <a:r>
              <a:rPr lang="en-US" b="1" dirty="0"/>
              <a:t>integration tests. </a:t>
            </a:r>
          </a:p>
          <a:p>
            <a:pPr defTabSz="457200">
              <a:lnSpc>
                <a:spcPct val="117999"/>
              </a:lnSpc>
              <a:defRPr sz="2200">
                <a:latin typeface="Helvetica Neue"/>
                <a:ea typeface="Helvetica Neue"/>
                <a:cs typeface="Helvetica Neue"/>
                <a:sym typeface="Helvetica Neue"/>
              </a:defRPr>
            </a:pPr>
            <a:endParaRPr lang="en-US" b="1" dirty="0"/>
          </a:p>
        </p:txBody>
      </p:sp>
    </p:spTree>
    <p:extLst>
      <p:ext uri="{BB962C8B-B14F-4D97-AF65-F5344CB8AC3E}">
        <p14:creationId xmlns:p14="http://schemas.microsoft.com/office/powerpoint/2010/main" val="88283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For instance, our SUT might actually consist of </a:t>
            </a:r>
            <a:r>
              <a:rPr lang="en-US" b="1" dirty="0"/>
              <a:t>multiple processes running </a:t>
            </a:r>
            <a:r>
              <a:rPr lang="en-US" dirty="0"/>
              <a:t>in coordination on a single server.</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Or maybe we need to worry about what happens when we run it on a live server, running alongside other servers in a cluster of 100’s of thousands of servers.</a:t>
            </a:r>
          </a:p>
          <a:p>
            <a:r>
              <a:rPr lang="en-US" dirty="0"/>
              <a:t>Or, maybe our focus is on testing the </a:t>
            </a:r>
            <a:r>
              <a:rPr lang="en-US" b="1" dirty="0"/>
              <a:t>end-to-end behavior of an entire product</a:t>
            </a:r>
            <a:r>
              <a:rPr lang="en-US" dirty="0"/>
              <a:t>, which is composed of many classes running in many processes on many servers. As you can see, the scope of integration tests can grow enormously.</a:t>
            </a:r>
          </a:p>
          <a:p>
            <a:endParaRPr lang="en-US" dirty="0"/>
          </a:p>
          <a:p>
            <a:r>
              <a:rPr lang="en-US" dirty="0"/>
              <a:t>Writing good end-to-end tests can be much more complex than writing unit or integration-level tests, because they need to set up much more state and interact with more external systems than a unit or integration test.</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You can consider writing integration tests using Jest.</a:t>
            </a:r>
          </a:p>
        </p:txBody>
      </p:sp>
    </p:spTree>
    <p:extLst>
      <p:ext uri="{BB962C8B-B14F-4D97-AF65-F5344CB8AC3E}">
        <p14:creationId xmlns:p14="http://schemas.microsoft.com/office/powerpoint/2010/main" val="26821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far, we’ve examined unit tests, where we’re testing </a:t>
            </a:r>
          </a:p>
        </p:txBody>
      </p:sp>
    </p:spTree>
    <p:extLst>
      <p:ext uri="{BB962C8B-B14F-4D97-AF65-F5344CB8AC3E}">
        <p14:creationId xmlns:p14="http://schemas.microsoft.com/office/powerpoint/2010/main" val="62562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lgn="just"/>
            <a:r>
              <a:rPr lang="en-US" b="1" dirty="0">
                <a:effectLst/>
              </a:rPr>
              <a:t>Big Bang Integration Testing: </a:t>
            </a:r>
            <a:r>
              <a:rPr lang="en-US" dirty="0">
                <a:effectLst/>
              </a:rPr>
              <a:t>In this approach, almost all of the units or major units are combined together to perform integration testing in one attempt. Usually, this method is practiced when teams have entire software in their bundle.</a:t>
            </a:r>
          </a:p>
          <a:p>
            <a:pPr algn="just"/>
            <a:r>
              <a:rPr lang="en-US" b="1" dirty="0">
                <a:effectLst/>
              </a:rPr>
              <a:t>Incremental Testing: </a:t>
            </a:r>
            <a:r>
              <a:rPr lang="en-US" dirty="0">
                <a:effectLst/>
              </a:rPr>
              <a:t>In this testing approach, a minimum of two modules that are logically related is tested. Then, the related modules are summed up to perform testing and achieve proper functioning.</a:t>
            </a:r>
          </a:p>
          <a:p>
            <a:pPr algn="just"/>
            <a:r>
              <a:rPr lang="en-US" b="1" dirty="0">
                <a:effectLst/>
              </a:rPr>
              <a:t>Top-down Integration Testing: </a:t>
            </a:r>
            <a:r>
              <a:rPr lang="en-US" dirty="0">
                <a:effectLst/>
              </a:rPr>
              <a:t>In this testing approach, the teams test the top-level units first and then perform step-by-step testing of lower-level units.</a:t>
            </a:r>
          </a:p>
          <a:p>
            <a:pPr algn="just"/>
            <a:r>
              <a:rPr lang="en-US" b="1" dirty="0">
                <a:effectLst/>
              </a:rPr>
              <a:t>Bottom-up Integration Testing: </a:t>
            </a:r>
            <a:r>
              <a:rPr lang="en-US" dirty="0">
                <a:effectLst/>
              </a:rPr>
              <a:t>In this testing approach, the testing starts from the lower units of the application and then gradually moves up, i.e. the testing is practiced from the bottom of the control parts.</a:t>
            </a:r>
          </a:p>
          <a:p>
            <a:pPr algn="just"/>
            <a:r>
              <a:rPr lang="en-US" b="1" dirty="0">
                <a:effectLst/>
              </a:rPr>
              <a:t>Hybrid/Sandwich Integration Testing: </a:t>
            </a:r>
            <a:r>
              <a:rPr lang="en-US" dirty="0">
                <a:effectLst/>
              </a:rPr>
              <a:t>This approach is also known as hybrid integration as it is a combination based on bottom-up and top-down approaches. This approach overcomes many other limitations and helps to achieve the benefits of both the approaches</a:t>
            </a:r>
          </a:p>
        </p:txBody>
      </p:sp>
    </p:spTree>
    <p:extLst>
      <p:ext uri="{BB962C8B-B14F-4D97-AF65-F5344CB8AC3E}">
        <p14:creationId xmlns:p14="http://schemas.microsoft.com/office/powerpoint/2010/main" val="30710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extLst>
      <p:ext uri="{BB962C8B-B14F-4D97-AF65-F5344CB8AC3E}">
        <p14:creationId xmlns:p14="http://schemas.microsoft.com/office/powerpoint/2010/main" val="247860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US" dirty="0"/>
              <a:t>The lens that we will use to discuss testing strategies for large systems is "test size," a strategy used within Google: classify tests into a size and encourage engineers to always write the smallest possible test for a given piece of functionality. </a:t>
            </a:r>
            <a:br>
              <a:rPr lang="en-US" dirty="0"/>
            </a:br>
            <a:r>
              <a:rPr lang="en-US" dirty="0"/>
              <a:t>Test size is based on what it </a:t>
            </a:r>
            <a:r>
              <a:rPr lang="en-US" u="sng" dirty="0"/>
              <a:t>is allowed to do</a:t>
            </a:r>
            <a:r>
              <a:rPr lang="en-US" dirty="0"/>
              <a:t>, and how many </a:t>
            </a:r>
            <a:r>
              <a:rPr lang="en-US" u="sng" dirty="0"/>
              <a:t>resources it consumes</a:t>
            </a:r>
            <a:r>
              <a:rPr lang="en-US" dirty="0"/>
              <a:t>. </a:t>
            </a:r>
          </a:p>
          <a:p>
            <a:r>
              <a:rPr lang="en-US" b="1" dirty="0"/>
              <a:t>small </a:t>
            </a:r>
            <a:r>
              <a:rPr lang="en-US" dirty="0"/>
              <a:t>tests run in a single process, </a:t>
            </a:r>
            <a:r>
              <a:rPr lang="en-US" b="1" dirty="0"/>
              <a:t>medium </a:t>
            </a:r>
            <a:r>
              <a:rPr lang="en-US" dirty="0"/>
              <a:t>tests run on a single machine, and </a:t>
            </a:r>
            <a:r>
              <a:rPr lang="en-US" b="1" dirty="0"/>
              <a:t>large </a:t>
            </a:r>
            <a:r>
              <a:rPr lang="en-US" dirty="0"/>
              <a:t>tests run wherever they want. </a:t>
            </a:r>
          </a:p>
          <a:p>
            <a:endParaRPr lang="en-US" dirty="0"/>
          </a:p>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r>
              <a:rPr lang="en-US" dirty="0"/>
              <a:t> testing.</a:t>
            </a:r>
            <a:endParaRPr dirty="0"/>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extLst>
      <p:ext uri="{BB962C8B-B14F-4D97-AF65-F5344CB8AC3E}">
        <p14:creationId xmlns:p14="http://schemas.microsoft.com/office/powerpoint/2010/main" val="855663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Once tests get to be any bigger than “small”, they may become flaky. UI Testing is often flaky and slower than unit testing</a:t>
            </a:r>
          </a:p>
          <a:p>
            <a:endParaRPr lang="en-US" dirty="0"/>
          </a:p>
          <a:p>
            <a:endParaRPr lang="en-US" dirty="0"/>
          </a:p>
          <a:p>
            <a:r>
              <a:rPr lang="en-US" dirty="0"/>
              <a:t>&lt;read slide&gt;</a:t>
            </a:r>
          </a:p>
        </p:txBody>
      </p:sp>
    </p:spTree>
    <p:extLst>
      <p:ext uri="{BB962C8B-B14F-4D97-AF65-F5344CB8AC3E}">
        <p14:creationId xmlns:p14="http://schemas.microsoft.com/office/powerpoint/2010/main" val="400709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diagram on the right here shows an example of the most typical kind of flaky test, one that is flaky due to an async wait problem.</a:t>
            </a:r>
          </a:p>
          <a:p>
            <a:endParaRPr lang="en-US" dirty="0"/>
          </a:p>
          <a:p>
            <a:r>
              <a:rPr lang="en-US" dirty="0"/>
              <a:t>In this example, a test starts up a server. The server starts up asynchronously. The test waits 3 seconds, assuming that after 3 seconds, the server will have started, and it then makes requests to the server, assuming that it started. However, if the server is late to start, taking MORE than three seconds, then when the test makes its requests to the server, the test will fail – because the server hasn’t started yet.</a:t>
            </a:r>
          </a:p>
          <a:p>
            <a:endParaRPr lang="en-US" dirty="0"/>
          </a:p>
          <a:p>
            <a:r>
              <a:rPr lang="en-US" dirty="0"/>
              <a:t>This is a difficult problem to avoid in general – perhaps the best fix is to write more unit tests (“small” tests that don’t make network connections), avoiding the problem altogether.</a:t>
            </a:r>
          </a:p>
          <a:p>
            <a:endParaRPr lang="en-US" dirty="0"/>
          </a:p>
          <a:p>
            <a:r>
              <a:rPr lang="en-US" dirty="0"/>
              <a:t>Of course, it is impossible to entirely design around this kind of test, because ultimately we need to test the integration of the components. When you have tests that depend on asynchronous things happening within some time bound, it is important to ensure that there are sufficient CPU and RAM available for running the test. This is because timing-dependent tests (like this one) can be more likely to fail due to flakiness when they are starved for resources (and stuff goes slower)</a:t>
            </a:r>
          </a:p>
          <a:p>
            <a:endParaRPr lang="en-US" dirty="0"/>
          </a:p>
          <a:p>
            <a:r>
              <a:rPr lang="en-US" dirty="0"/>
              <a:t>You might also embed reasonable error detection to make it easier to diagnose failures of this test. For example, you might consider making this test check that the server has started BEFORE making any requests, and fail with a specific error if not (e.g. “Error: Server did not complete startup within 3 seconds”).</a:t>
            </a:r>
          </a:p>
          <a:p>
            <a:endParaRPr lang="en-US" dirty="0"/>
          </a:p>
          <a:p>
            <a:r>
              <a:rPr lang="en-US" dirty="0"/>
              <a:t>Increasing the timeout may reduce the occurrence of flaky failures, but it might also result in you missing performance degradations over time. This is a tricky problem to solve.</a:t>
            </a:r>
          </a:p>
        </p:txBody>
      </p:sp>
    </p:spTree>
    <p:extLst>
      <p:ext uri="{BB962C8B-B14F-4D97-AF65-F5344CB8AC3E}">
        <p14:creationId xmlns:p14="http://schemas.microsoft.com/office/powerpoint/2010/main" val="1879585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we just showed you a flaky test design that you shouldn’t be using…</a:t>
            </a:r>
          </a:p>
          <a:p>
            <a:endParaRPr lang="en-US" dirty="0"/>
          </a:p>
          <a:p>
            <a:r>
              <a:rPr lang="en-US" dirty="0"/>
              <a:t>But then, surprise, every time you’ve pushed code to any one of your project repositories this semester, we’ve been running </a:t>
            </a:r>
            <a:r>
              <a:rPr lang="en-US" i="1" dirty="0"/>
              <a:t>almost exactly this flaky test</a:t>
            </a:r>
            <a:r>
              <a:rPr lang="en-US" i="0" dirty="0"/>
              <a:t>. </a:t>
            </a:r>
          </a:p>
          <a:p>
            <a:endParaRPr lang="en-US" i="0" dirty="0"/>
          </a:p>
          <a:p>
            <a:r>
              <a:rPr lang="en-US" i="0" dirty="0"/>
              <a:t>What gives? Well, we should certainly minimize flaky tests, but there have also been, in our experience, bugs that we don’t catch unless we really put a little bit of this kind of testing in place. </a:t>
            </a:r>
          </a:p>
          <a:p>
            <a:endParaRPr lang="en-US" i="0" dirty="0"/>
          </a:p>
          <a:p>
            <a:r>
              <a:rPr lang="en-US" i="0" dirty="0"/>
              <a:t>Q: Has anyone noticed this definition-of-a-flaky test flaking on them?</a:t>
            </a:r>
          </a:p>
          <a:p>
            <a:r>
              <a:rPr lang="en-US" i="0" dirty="0"/>
              <a:t>(If the answer is yes, make sure to mention this to the rest of the staff! The answer is probably no.)</a:t>
            </a:r>
          </a:p>
          <a:p>
            <a:endParaRPr lang="en-US" i="0" dirty="0"/>
          </a:p>
          <a:p>
            <a:r>
              <a:rPr lang="en-US" i="0" dirty="0"/>
              <a:t>Q: Could this test ever become flaky in the future?</a:t>
            </a:r>
          </a:p>
          <a:p>
            <a:r>
              <a:rPr lang="en-US" i="0" dirty="0"/>
              <a:t>(Answer: yes, it’s possible that at some point as a system grows startup times get longer and you eventually creep closer and closer to the 5 second startup delay, and start risking flakiness.)</a:t>
            </a:r>
          </a:p>
          <a:p>
            <a:endParaRPr lang="en-US" i="0" dirty="0"/>
          </a:p>
          <a:p>
            <a:r>
              <a:rPr lang="en-US" i="0" dirty="0"/>
              <a:t>Q: Should we deal with this? How?</a:t>
            </a:r>
          </a:p>
          <a:p>
            <a:r>
              <a:rPr lang="en-US" i="0" dirty="0"/>
              <a:t>(Answer: The “should” is just a systems software engineering question: it’s all tradeoffs. You could increase the timeouts when it becomes a problem, and at some point you might want to switch to a fundamentally different way of testing this, like using Playwright on a deploy.)</a:t>
            </a:r>
            <a:endParaRPr lang="en-US" dirty="0"/>
          </a:p>
        </p:txBody>
      </p:sp>
    </p:spTree>
    <p:extLst>
      <p:ext uri="{BB962C8B-B14F-4D97-AF65-F5344CB8AC3E}">
        <p14:creationId xmlns:p14="http://schemas.microsoft.com/office/powerpoint/2010/main" val="320099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1317617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largest class of tests, “end-to-end’ tests truly test a product from “end to end”. For example, an end-to-end test for </a:t>
            </a:r>
            <a:r>
              <a:rPr lang="en-US" dirty="0" err="1"/>
              <a:t>Amazon.com’s</a:t>
            </a:r>
            <a:r>
              <a:rPr lang="en-US" dirty="0"/>
              <a:t> retail shop might consist of:</a:t>
            </a:r>
          </a:p>
          <a:p>
            <a:pPr marL="457200" indent="-457200">
              <a:buAutoNum type="arabicPeriod"/>
            </a:pPr>
            <a:r>
              <a:rPr lang="en-US" dirty="0"/>
              <a:t>Log into the website</a:t>
            </a:r>
          </a:p>
          <a:p>
            <a:pPr marL="457200" indent="-457200">
              <a:buAutoNum type="arabicPeriod"/>
            </a:pPr>
            <a:r>
              <a:rPr lang="en-US" dirty="0"/>
              <a:t>Search for a product</a:t>
            </a:r>
          </a:p>
          <a:p>
            <a:pPr marL="457200" indent="-457200">
              <a:buAutoNum type="arabicPeriod"/>
            </a:pPr>
            <a:r>
              <a:rPr lang="en-US" dirty="0"/>
              <a:t>Add that product to a cart</a:t>
            </a:r>
          </a:p>
          <a:p>
            <a:pPr marL="457200" indent="-457200">
              <a:buAutoNum type="arabicPeriod"/>
            </a:pPr>
            <a:r>
              <a:rPr lang="en-US" dirty="0"/>
              <a:t>Navigate through the checkout, selecting some shipping and billing defaults along the way</a:t>
            </a:r>
          </a:p>
          <a:p>
            <a:pPr marL="457200" indent="-457200">
              <a:buAutoNum type="arabicPeriod"/>
            </a:pPr>
            <a:r>
              <a:rPr lang="en-US" dirty="0"/>
              <a:t>Confirm that the correct things happened as a result: an email confirmation was sent and received, some inventory database was updated, fulfillment request was sent, </a:t>
            </a:r>
            <a:r>
              <a:rPr lang="en-US" dirty="0" err="1"/>
              <a:t>etc</a:t>
            </a:r>
            <a:endParaRPr lang="en-US" dirty="0"/>
          </a:p>
          <a:p>
            <a:pPr marL="457200" indent="-457200">
              <a:buAutoNum type="arabicPeriod"/>
            </a:pPr>
            <a:endParaRPr lang="en-US" dirty="0"/>
          </a:p>
          <a:p>
            <a:pPr marL="457200" indent="-457200">
              <a:buAutoNum type="arabicPeriod"/>
            </a:pPr>
            <a:endParaRPr lang="en-US" dirty="0"/>
          </a:p>
          <a:p>
            <a:pPr marL="0" indent="0">
              <a:buNone/>
            </a:pPr>
            <a:r>
              <a:rPr lang="en-US" dirty="0"/>
              <a:t>You can envision why it would be ideal to have very few of these kinds of tests. They are literally expensive to run – they will result in financial transactions taking place and products being shipped! However, you can also envision why it would be desirable to have at least a few such tests that you can run to validate changes before pushing them to production. Who would want to risk a major update breaking a key user experience?</a:t>
            </a:r>
          </a:p>
        </p:txBody>
      </p:sp>
    </p:spTree>
    <p:extLst>
      <p:ext uri="{BB962C8B-B14F-4D97-AF65-F5344CB8AC3E}">
        <p14:creationId xmlns:p14="http://schemas.microsoft.com/office/powerpoint/2010/main" val="290708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&lt;read slide&gt;</a:t>
            </a:r>
          </a:p>
        </p:txBody>
      </p:sp>
    </p:spTree>
    <p:extLst>
      <p:ext uri="{BB962C8B-B14F-4D97-AF65-F5344CB8AC3E}">
        <p14:creationId xmlns:p14="http://schemas.microsoft.com/office/powerpoint/2010/main" val="3967329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lang="en-US" dirty="0"/>
              <a:t>If we move a button, is that a breaking change?  Do our clients rely on the *exact* position of that button?</a:t>
            </a:r>
          </a:p>
        </p:txBody>
      </p:sp>
    </p:spTree>
    <p:extLst>
      <p:ext uri="{BB962C8B-B14F-4D97-AF65-F5344CB8AC3E}">
        <p14:creationId xmlns:p14="http://schemas.microsoft.com/office/powerpoint/2010/main" val="40904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CE9D-0FDA-AB3D-E1A4-82D2C864E09D}"/>
            </a:ext>
          </a:extLst>
        </p:cNvPr>
        <p:cNvGrpSpPr/>
        <p:nvPr/>
      </p:nvGrpSpPr>
      <p:grpSpPr>
        <a:xfrm>
          <a:off x="0" y="0"/>
          <a:ext cx="0" cy="0"/>
          <a:chOff x="0" y="0"/>
          <a:chExt cx="0" cy="0"/>
        </a:xfrm>
      </p:grpSpPr>
      <p:sp>
        <p:nvSpPr>
          <p:cNvPr id="324" name="Shape 324">
            <a:extLst>
              <a:ext uri="{FF2B5EF4-FFF2-40B4-BE49-F238E27FC236}">
                <a16:creationId xmlns:a16="http://schemas.microsoft.com/office/drawing/2014/main" id="{14B431FE-3B0E-F593-5DD8-D5CC8A77A7CE}"/>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a:extLst>
              <a:ext uri="{FF2B5EF4-FFF2-40B4-BE49-F238E27FC236}">
                <a16:creationId xmlns:a16="http://schemas.microsoft.com/office/drawing/2014/main" id="{528B2657-6378-4B32-0E16-AE0EAE2C78FB}"/>
              </a:ext>
            </a:extLst>
          </p:cNvPr>
          <p:cNvSpPr>
            <a:spLocks noGrp="1"/>
          </p:cNvSpPr>
          <p:nvPr>
            <p:ph type="body" sz="quarter" idx="1"/>
          </p:nvPr>
        </p:nvSpPr>
        <p:spPr>
          <a:prstGeom prst="rect">
            <a:avLst/>
          </a:prstGeom>
        </p:spPr>
        <p:txBody>
          <a:bodyPr/>
          <a:lstStyle>
            <a:lvl1pPr defTabSz="914400">
              <a:defRPr sz="1200"/>
            </a:lvl1pPr>
          </a:lstStyle>
          <a:p>
            <a:r>
              <a:rPr lang="en-US" dirty="0"/>
              <a:t>Ask: why isn’t the story so far good enough?</a:t>
            </a:r>
          </a:p>
          <a:p>
            <a:endParaRPr lang="en-US" dirty="0"/>
          </a:p>
          <a:p>
            <a:r>
              <a:rPr lang="en-US" dirty="0"/>
              <a:t>There’s lots of reasons: UI tests don’t fit the pattern, it’s too slow to do things this way, etc. I think they can largely be shoehorned into: </a:t>
            </a:r>
            <a:r>
              <a:rPr lang="en-US" b="1" dirty="0"/>
              <a:t>all </a:t>
            </a:r>
            <a:r>
              <a:rPr lang="en-US" b="0" dirty="0"/>
              <a:t>the dependencies are too many, and some tests aren’t input-output tests.</a:t>
            </a:r>
          </a:p>
          <a:p>
            <a:endParaRPr lang="en-US" b="0" dirty="0"/>
          </a:p>
          <a:p>
            <a:r>
              <a:rPr lang="en-US" b="0" dirty="0"/>
              <a:t>&lt;click, reveal the two categories. Discuss how student answers do or don’t fit into these!&gt;</a:t>
            </a:r>
          </a:p>
          <a:p>
            <a:endParaRPr lang="en-US" b="0" dirty="0"/>
          </a:p>
          <a:p>
            <a:r>
              <a:rPr lang="en-US" b="0" dirty="0"/>
              <a:t>&lt;click, reveal subheadings&gt;</a:t>
            </a:r>
          </a:p>
          <a:p>
            <a:endParaRPr lang="en-US" b="0" dirty="0"/>
          </a:p>
          <a:p>
            <a:r>
              <a:rPr lang="en-US" b="0" dirty="0"/>
              <a:t>The main topic we’re going to talk about today is how </a:t>
            </a:r>
            <a:r>
              <a:rPr lang="en-US" b="1" dirty="0"/>
              <a:t>test doubles</a:t>
            </a:r>
            <a:r>
              <a:rPr lang="en-US" b="0" dirty="0"/>
              <a:t> allow us to solve this problem.</a:t>
            </a:r>
            <a:endParaRPr dirty="0"/>
          </a:p>
        </p:txBody>
      </p:sp>
    </p:spTree>
    <p:extLst>
      <p:ext uri="{BB962C8B-B14F-4D97-AF65-F5344CB8AC3E}">
        <p14:creationId xmlns:p14="http://schemas.microsoft.com/office/powerpoint/2010/main" val="3793076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extLst>
      <p:ext uri="{BB962C8B-B14F-4D97-AF65-F5344CB8AC3E}">
        <p14:creationId xmlns:p14="http://schemas.microsoft.com/office/powerpoint/2010/main" val="2269044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885039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 screenshot here shows the report that an open-source visual regression testing tool called “</a:t>
            </a:r>
            <a:r>
              <a:rPr lang="en-US" dirty="0" err="1"/>
              <a:t>AyeSpy</a:t>
            </a:r>
            <a:r>
              <a:rPr lang="en-US" dirty="0"/>
              <a:t>” produces. On the left it shows the baseline, what the application looked like the last time that the snapshot was generated. Then, it shows what it looks like in the latest version. The difference on the far right highlights the changed part (the accept cookies button on the bottom changed from blue to red, and the change is highlighted in purple).</a:t>
            </a:r>
          </a:p>
          <a:p>
            <a:endParaRPr lang="en-US" dirty="0"/>
          </a:p>
          <a:p>
            <a:r>
              <a:rPr lang="en-US" dirty="0"/>
              <a:t>There are plenty of commercial tools that make this look much more slick, and integrate the tests with project management software, so that the product owners (who may not be developers themselves) can approve changes to the snapshots. </a:t>
            </a:r>
          </a:p>
        </p:txBody>
      </p:sp>
    </p:spTree>
    <p:extLst>
      <p:ext uri="{BB962C8B-B14F-4D97-AF65-F5344CB8AC3E}">
        <p14:creationId xmlns:p14="http://schemas.microsoft.com/office/powerpoint/2010/main" val="291107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The system under test can have all sorts of dependencies — humans users, databases, network libraries, other parts of the same application. We want to use test doubles to replace these dependencies in testing.</a:t>
            </a:r>
          </a:p>
          <a:p>
            <a:pPr defTabSz="914400">
              <a:defRPr sz="1200"/>
            </a:pPr>
            <a:endParaRPr lang="en-US" dirty="0"/>
          </a:p>
          <a:p>
            <a:pPr defTabSz="914400">
              <a:defRPr sz="1200"/>
            </a:pPr>
            <a:r>
              <a:rPr lang="en-US" dirty="0"/>
              <a:t>Let’s look at what this looks like in the context of the </a:t>
            </a:r>
            <a:r>
              <a:rPr lang="en-US" dirty="0" err="1"/>
              <a:t>GameNite</a:t>
            </a:r>
            <a:r>
              <a:rPr lang="en-US" dirty="0"/>
              <a:t> application you’ve already been working with.</a:t>
            </a:r>
          </a:p>
        </p:txBody>
      </p:sp>
    </p:spTree>
    <p:extLst>
      <p:ext uri="{BB962C8B-B14F-4D97-AF65-F5344CB8AC3E}">
        <p14:creationId xmlns:p14="http://schemas.microsoft.com/office/powerpoint/2010/main" val="206640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4517-3281-1B84-CB53-40911BD74473}"/>
            </a:ext>
          </a:extLst>
        </p:cNvPr>
        <p:cNvGrpSpPr/>
        <p:nvPr/>
      </p:nvGrpSpPr>
      <p:grpSpPr>
        <a:xfrm>
          <a:off x="0" y="0"/>
          <a:ext cx="0" cy="0"/>
          <a:chOff x="0" y="0"/>
          <a:chExt cx="0" cy="0"/>
        </a:xfrm>
      </p:grpSpPr>
      <p:sp>
        <p:nvSpPr>
          <p:cNvPr id="286" name="Shape 286">
            <a:extLst>
              <a:ext uri="{FF2B5EF4-FFF2-40B4-BE49-F238E27FC236}">
                <a16:creationId xmlns:a16="http://schemas.microsoft.com/office/drawing/2014/main" id="{B1C47EAE-697C-F548-2775-5CC1768104B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a:extLst>
              <a:ext uri="{FF2B5EF4-FFF2-40B4-BE49-F238E27FC236}">
                <a16:creationId xmlns:a16="http://schemas.microsoft.com/office/drawing/2014/main" id="{0FA10D70-AD67-EE48-7087-ABD547D67DD4}"/>
              </a:ext>
            </a:extLst>
          </p:cNvPr>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In </a:t>
            </a:r>
            <a:r>
              <a:rPr lang="en-US" dirty="0" err="1"/>
              <a:t>GameNite</a:t>
            </a:r>
            <a:r>
              <a:rPr lang="en-US" dirty="0"/>
              <a:t>, some of the tests are tests of the service layer. The service layer is only called by the controller layer and is the only thing that calls the repository layer, and the repository layer is the only thing that calls the database and “knows” that we’re using a </a:t>
            </a:r>
            <a:r>
              <a:rPr lang="en-US" dirty="0" err="1"/>
              <a:t>mongodb</a:t>
            </a:r>
            <a:r>
              <a:rPr lang="en-US" dirty="0"/>
              <a:t> database backend.</a:t>
            </a:r>
          </a:p>
          <a:p>
            <a:pPr defTabSz="914400">
              <a:defRPr sz="1200"/>
            </a:pPr>
            <a:endParaRPr lang="en-US" dirty="0"/>
          </a:p>
          <a:p>
            <a:pPr defTabSz="914400">
              <a:defRPr sz="1200"/>
            </a:pPr>
            <a:r>
              <a:rPr lang="en-US" dirty="0"/>
              <a:t>(click)</a:t>
            </a:r>
          </a:p>
          <a:p>
            <a:pPr defTabSz="914400">
              <a:defRPr sz="1200"/>
            </a:pPr>
            <a:endParaRPr lang="en-US" dirty="0"/>
          </a:p>
          <a:p>
            <a:pPr defTabSz="914400">
              <a:defRPr sz="1200"/>
            </a:pPr>
            <a:r>
              <a:rPr lang="en-US" dirty="0"/>
              <a:t>When we test the service layer, we want our tests to replace the controller layer (and have </a:t>
            </a:r>
            <a:r>
              <a:rPr lang="en-US" dirty="0" err="1"/>
              <a:t>vitest</a:t>
            </a:r>
            <a:r>
              <a:rPr lang="en-US" dirty="0"/>
              <a:t> poke the service layer directly). We also want to avoid connecting to our main MongoDB database, for a couple of reasons. (Ask: why? Potential answers: it’s harder/slower/more annoying to reset the </a:t>
            </a:r>
            <a:r>
              <a:rPr lang="en-US" dirty="0" err="1"/>
              <a:t>mongodb</a:t>
            </a:r>
            <a:r>
              <a:rPr lang="en-US" dirty="0"/>
              <a:t> database, we want to do things to our database that would be irresponsible or unfortunate to do in a real website.)</a:t>
            </a:r>
          </a:p>
          <a:p>
            <a:pPr defTabSz="914400">
              <a:defRPr sz="1200"/>
            </a:pPr>
            <a:endParaRPr lang="en-US" dirty="0"/>
          </a:p>
          <a:p>
            <a:pPr defTabSz="914400">
              <a:defRPr sz="1200"/>
            </a:pPr>
            <a:r>
              <a:rPr lang="en-US" dirty="0"/>
              <a:t>(click)</a:t>
            </a:r>
          </a:p>
          <a:p>
            <a:pPr defTabSz="914400">
              <a:defRPr sz="1200"/>
            </a:pPr>
            <a:endParaRPr lang="en-US" dirty="0"/>
          </a:p>
          <a:p>
            <a:pPr defTabSz="914400">
              <a:defRPr sz="1200"/>
            </a:pPr>
            <a:r>
              <a:rPr lang="en-US" dirty="0"/>
              <a:t>The application is set up to use an in-memory database in a testing environment [well actually: it’s set up to use an in-memory database by default, and running the app from `server/</a:t>
            </a:r>
            <a:r>
              <a:rPr lang="en-US" dirty="0" err="1"/>
              <a:t>src</a:t>
            </a:r>
            <a:r>
              <a:rPr lang="en-US" dirty="0"/>
              <a:t>/</a:t>
            </a:r>
            <a:r>
              <a:rPr lang="en-US" dirty="0" err="1"/>
              <a:t>server.ts</a:t>
            </a:r>
            <a:r>
              <a:rPr lang="en-US" dirty="0"/>
              <a:t>` overrides that default]. This in-memory database is our first clear example of a test-double: it’s a real </a:t>
            </a:r>
            <a:r>
              <a:rPr lang="en-US" dirty="0" err="1"/>
              <a:t>Keyv</a:t>
            </a:r>
            <a:r>
              <a:rPr lang="en-US" dirty="0"/>
              <a:t> implementation, it works in all the same ways, but we wouldn’t want to use it for our real application (because a power outage would wipe our whole history).</a:t>
            </a:r>
          </a:p>
        </p:txBody>
      </p:sp>
    </p:spTree>
    <p:extLst>
      <p:ext uri="{BB962C8B-B14F-4D97-AF65-F5344CB8AC3E}">
        <p14:creationId xmlns:p14="http://schemas.microsoft.com/office/powerpoint/2010/main" val="177922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62706-6C11-AFF6-6CF1-820375C68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5B362-CC72-6405-B3CF-E2127BCD586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7D3168-0460-A640-8DA7-29B3E2809CA9}"/>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We’ll split test doubles into different categories, but you should be aware that these terms are often used quite loosely, and different testing frameworks assert different opinions on what to call these things. In particular, as we’ll see, there is a lot of similarity between a spy and a mock.</a:t>
            </a:r>
          </a:p>
          <a:p>
            <a:endParaRPr lang="en-US" dirty="0"/>
          </a:p>
          <a:p>
            <a:r>
              <a:rPr lang="en-US" dirty="0"/>
              <a:t>An implementation that is impractical for some reason but works great for testing is a “fake” — as Martin Fowler defines these terms, an in-memory database is pretty much the canonical example of a fake. </a:t>
            </a:r>
          </a:p>
          <a:p>
            <a:endParaRPr lang="en-US" dirty="0"/>
          </a:p>
        </p:txBody>
      </p:sp>
    </p:spTree>
    <p:extLst>
      <p:ext uri="{BB962C8B-B14F-4D97-AF65-F5344CB8AC3E}">
        <p14:creationId xmlns:p14="http://schemas.microsoft.com/office/powerpoint/2010/main" val="159082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A6162-E8EC-4D6E-6685-2B7A41BFD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11C88-9E71-21B0-1EF8-52B88A053B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CC036F-677F-A64C-F681-D7F37DEDA508}"/>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Mocks and spies are related ways of isolating a system under test from its dependencies. To talk about these and the differences between them, let’s think about what it would mean to test this function. What should we do to test a function like this?</a:t>
            </a:r>
          </a:p>
        </p:txBody>
      </p:sp>
    </p:spTree>
    <p:extLst>
      <p:ext uri="{BB962C8B-B14F-4D97-AF65-F5344CB8AC3E}">
        <p14:creationId xmlns:p14="http://schemas.microsoft.com/office/powerpoint/2010/main" val="242749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6A9E-A4FB-8E8C-B386-2B4F3648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D406D-898F-9C99-40A4-89D9D92C24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AC2CC5-E5B6-1B50-1BB7-8246318C9145}"/>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A tangent before we proceed: one reason this function is hard to test is because it has an unpredictable dependency, but the other reason this function is hard to test is: how do we even do the “Assess” part of the Assemble-Act-Assess test pattern?</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The tests you’ve usually written are the first two categories, with maybe a little bit of the fourth or fifth.</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Sometimes, fakes are used just as oracles: you might use your slow Fibonacci function as an oracle to check the work of your fast but confusing Fibonacci calculation function.</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(click)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Sometimes, when we run our test the first time, we kind of assume the answer looked right and just want to make sure the answer doesn’t change in the future. You’ll almost certainly do this sometimes with </a:t>
            </a:r>
            <a:r>
              <a:rPr lang="en-US" dirty="0" err="1"/>
              <a:t>vitest</a:t>
            </a:r>
            <a:r>
              <a:rPr lang="en-US" dirty="0"/>
              <a:t>, where you just start with a function that returns something complicated, say that you expect it returns null, then run </a:t>
            </a:r>
            <a:r>
              <a:rPr lang="en-US" dirty="0" err="1"/>
              <a:t>vitest</a:t>
            </a:r>
            <a:r>
              <a:rPr lang="en-US" dirty="0"/>
              <a:t> to see what it actually got, then paste that in as what you expect it to return.</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This is a very common pattern, and tools like </a:t>
            </a:r>
            <a:r>
              <a:rPr lang="en-US" dirty="0" err="1"/>
              <a:t>Vitest</a:t>
            </a:r>
            <a:r>
              <a:rPr lang="en-US" dirty="0"/>
              <a:t> and especially frontend testing tools like Playwright include facilities for doing this more automatically. We’ll come back to this</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(click)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Mocks and spies are good at expressing this kind of expected behavior.</a:t>
            </a:r>
          </a:p>
          <a:p>
            <a:endParaRPr lang="en-US" dirty="0"/>
          </a:p>
        </p:txBody>
      </p:sp>
    </p:spTree>
    <p:extLst>
      <p:ext uri="{BB962C8B-B14F-4D97-AF65-F5344CB8AC3E}">
        <p14:creationId xmlns:p14="http://schemas.microsoft.com/office/powerpoint/2010/main" val="36183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DEAB-4DE4-4D84-187B-02FBFE008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155F3-642D-EBD6-36A8-AB1C69CBEC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78199F-2C9C-7952-36A3-0AF1D174D7E6}"/>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This use of `</a:t>
            </a:r>
            <a:r>
              <a:rPr lang="en-US" dirty="0" err="1"/>
              <a:t>vi.spyOn</a:t>
            </a:r>
            <a:r>
              <a:rPr lang="en-US" dirty="0"/>
              <a:t>` replaces `</a:t>
            </a:r>
            <a:r>
              <a:rPr lang="en-US" dirty="0" err="1"/>
              <a:t>Math.random</a:t>
            </a:r>
            <a:r>
              <a:rPr lang="en-US" dirty="0"/>
              <a:t>` with a new version of itself. A spy test double that remembers how it was called, what arguments it gave, and how it returned. This lets us check that the coinflip actually called </a:t>
            </a:r>
            <a:r>
              <a:rPr lang="en-US" dirty="0" err="1"/>
              <a:t>Math.random</a:t>
            </a:r>
            <a:r>
              <a:rPr lang="en-US" dirty="0"/>
              <a:t>, which may be something that we’d like to check!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The spy is just a silent watcher, watching everything that comes through and recording it.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But let’s put our adversarial testing hats on: how could we mutate this coinflip function such that it doesn’t remotely do what we’re expecting it to, but still passes this test? (Hopeful answer: well, it could call </a:t>
            </a:r>
            <a:r>
              <a:rPr lang="en-US" dirty="0" err="1"/>
              <a:t>Math.random</a:t>
            </a:r>
            <a:r>
              <a:rPr lang="en-US" dirty="0"/>
              <a:t>, throw away the result, and then return true, or false.)</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6597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docs.cypress.io/guides/end-to-end-testing/writing-your-first-end-to-end-tes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github.com/newsuk/AyeSp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lstStyle/>
          <a:p>
            <a:r>
              <a:rPr dirty="0"/>
              <a:t>CS 4530: Fundamentals of Software Engineering</a:t>
            </a:r>
            <a:br>
              <a:rPr dirty="0"/>
            </a:br>
            <a:br>
              <a:rPr dirty="0"/>
            </a:br>
            <a:r>
              <a:rPr dirty="0"/>
              <a:t>Module 1</a:t>
            </a:r>
            <a:r>
              <a:rPr lang="en-US" dirty="0"/>
              <a:t>0:</a:t>
            </a:r>
            <a:r>
              <a:rPr dirty="0"/>
              <a:t> </a:t>
            </a:r>
            <a:r>
              <a:rPr lang="en-US" dirty="0"/>
              <a:t>Testing Larger Things</a:t>
            </a:r>
            <a:endParaRPr dirty="0"/>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pPr>
            <a:r>
              <a:rPr lang="en-US" sz="4800" dirty="0"/>
              <a:t>Adeel Bhutta, Rob Simmons, and Mitch Wand</a:t>
            </a:r>
          </a:p>
          <a:p>
            <a:pPr>
              <a:lnSpc>
                <a:spcPct val="100000"/>
              </a:lnSpc>
            </a:pPr>
            <a:r>
              <a:rPr lang="en-US" sz="4800" dirty="0"/>
              <a:t>Khoury College of Computer Sciences</a:t>
            </a:r>
          </a:p>
          <a:p>
            <a:endParaRPr lang="en-US" dirty="0"/>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39" name="Rectangle 2"/>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a:solidFill>
                  <a:srgbClr val="5C5962"/>
                </a:solidFill>
              </a:defRPr>
            </a:pPr>
            <a:r>
              <a:rPr dirty="0"/>
              <a:t>© 202</a:t>
            </a:r>
            <a:r>
              <a:rPr lang="en-US" dirty="0"/>
              <a:t>6</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7FCC-4A08-918D-0CBE-CED57EBAC5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439A5F-886E-5729-C4B1-836845E4ADEC}"/>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C0883E78-A042-A535-32E7-1597E776F465}"/>
              </a:ext>
            </a:extLst>
          </p:cNvPr>
          <p:cNvSpPr>
            <a:spLocks noGrp="1"/>
          </p:cNvSpPr>
          <p:nvPr>
            <p:ph type="body" idx="1"/>
          </p:nvPr>
        </p:nvSpPr>
        <p:spPr>
          <a:xfrm>
            <a:off x="1676399" y="3000319"/>
            <a:ext cx="20490873" cy="8702677"/>
          </a:xfrm>
        </p:spPr>
        <p:txBody>
          <a:bodyPr>
            <a:normAutofit/>
          </a:bodyPr>
          <a:lstStyle/>
          <a:p>
            <a:r>
              <a:rPr lang="en-US" dirty="0"/>
              <a:t>Act as a stand-in for components, allowing for testing in isolation</a:t>
            </a:r>
          </a:p>
          <a:p>
            <a:r>
              <a:rPr lang="en-US" dirty="0"/>
              <a:t>Fakes: Replace “real” implementation with some simplified, but at-least-sort-of-working, version for testing</a:t>
            </a:r>
          </a:p>
          <a:p>
            <a:r>
              <a:rPr lang="en-US" b="1" dirty="0"/>
              <a:t>Mocks: Automatically-generated fake implementations for an interface</a:t>
            </a:r>
          </a:p>
          <a:p>
            <a:r>
              <a:rPr lang="en-US" b="1" dirty="0"/>
              <a:t>Spies: Automatically-instrument internals of objects, classes or modules</a:t>
            </a:r>
          </a:p>
        </p:txBody>
      </p:sp>
      <p:sp>
        <p:nvSpPr>
          <p:cNvPr id="2" name="TextBox 1">
            <a:extLst>
              <a:ext uri="{FF2B5EF4-FFF2-40B4-BE49-F238E27FC236}">
                <a16:creationId xmlns:a16="http://schemas.microsoft.com/office/drawing/2014/main" id="{1DC2DEDE-AD37-CC4B-A7AF-D444943044BC}"/>
              </a:ext>
            </a:extLst>
          </p:cNvPr>
          <p:cNvSpPr txBox="1"/>
          <p:nvPr/>
        </p:nvSpPr>
        <p:spPr>
          <a:xfrm>
            <a:off x="7104995" y="9903578"/>
            <a:ext cx="17772993" cy="35394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o/w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p:txBody>
      </p:sp>
      <p:sp>
        <p:nvSpPr>
          <p:cNvPr id="5" name="Spy “remembers”">
            <a:extLst>
              <a:ext uri="{FF2B5EF4-FFF2-40B4-BE49-F238E27FC236}">
                <a16:creationId xmlns:a16="http://schemas.microsoft.com/office/drawing/2014/main" id="{8747DEAA-7569-35D3-9766-3EDF2AE67EBE}"/>
              </a:ext>
            </a:extLst>
          </p:cNvPr>
          <p:cNvSpPr txBox="1"/>
          <p:nvPr/>
        </p:nvSpPr>
        <p:spPr>
          <a:xfrm>
            <a:off x="162911" y="10042078"/>
            <a:ext cx="6223235" cy="2400655"/>
          </a:xfrm>
          <a:prstGeom prst="rect">
            <a:avLst/>
          </a:prstGeom>
          <a:solidFill>
            <a:schemeClr val="accent4">
              <a:lumMod val="20000"/>
              <a:lumOff val="80000"/>
            </a:schemeClr>
          </a:solidFill>
          <a:ln w="254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How do we test this function? What do we even want to test?</a:t>
            </a:r>
            <a:endParaRPr dirty="0"/>
          </a:p>
        </p:txBody>
      </p:sp>
      <p:sp>
        <p:nvSpPr>
          <p:cNvPr id="6" name="Rectangle 5">
            <a:extLst>
              <a:ext uri="{FF2B5EF4-FFF2-40B4-BE49-F238E27FC236}">
                <a16:creationId xmlns:a16="http://schemas.microsoft.com/office/drawing/2014/main" id="{26147616-0CE6-9599-C3FD-2E6698766E62}"/>
              </a:ext>
            </a:extLst>
          </p:cNvPr>
          <p:cNvSpPr/>
          <p:nvPr/>
        </p:nvSpPr>
        <p:spPr>
          <a:xfrm>
            <a:off x="1956120" y="1044559"/>
            <a:ext cx="18765025" cy="8702677"/>
          </a:xfrm>
          <a:prstGeom prst="rect">
            <a:avLst/>
          </a:prstGeom>
          <a:solidFill>
            <a:schemeClr val="accent5">
              <a:lumMod val="20000"/>
              <a:lumOff val="80000"/>
            </a:schemeClr>
          </a:solidFill>
          <a:ln w="254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A2566F38-ADC8-F836-862C-EF0C731542E4}"/>
              </a:ext>
            </a:extLst>
          </p:cNvPr>
          <p:cNvSpPr txBox="1"/>
          <p:nvPr/>
        </p:nvSpPr>
        <p:spPr>
          <a:xfrm>
            <a:off x="2216729" y="1326265"/>
            <a:ext cx="15736998" cy="804835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j-lt"/>
                <a:ea typeface="+mj-ea"/>
                <a:cs typeface="+mj-cs"/>
                <a:sym typeface="Calibri"/>
              </a:rPr>
              <a:t>Aside: </a:t>
            </a:r>
            <a:r>
              <a:rPr kumimoji="0" lang="en-US" sz="6600" b="1" i="0" u="none" strike="noStrike" cap="none" spc="0" normalizeH="0" baseline="0" dirty="0">
                <a:ln>
                  <a:noFill/>
                </a:ln>
                <a:solidFill>
                  <a:srgbClr val="000000"/>
                </a:solidFill>
                <a:effectLst/>
                <a:uFillTx/>
                <a:latin typeface="+mj-lt"/>
                <a:ea typeface="+mj-ea"/>
                <a:cs typeface="+mj-cs"/>
                <a:sym typeface="Calibri"/>
              </a:rPr>
              <a:t>Test Oracles</a:t>
            </a:r>
          </a:p>
          <a:p>
            <a:pPr marL="0" marR="0" indent="0" algn="l" defTabSz="1828800" rtl="0" fontAlgn="auto" latinLnBrk="0" hangingPunct="0">
              <a:lnSpc>
                <a:spcPct val="100000"/>
              </a:lnSpc>
              <a:spcBef>
                <a:spcPts val="0"/>
              </a:spcBef>
              <a:spcAft>
                <a:spcPts val="0"/>
              </a:spcAft>
              <a:buClrTx/>
              <a:buSzTx/>
              <a:buFontTx/>
              <a:buNone/>
              <a:tabLst/>
            </a:pPr>
            <a:r>
              <a:rPr lang="en-US" sz="5000" dirty="0"/>
              <a:t>To assess a function, you need to know what it ought to do!</a:t>
            </a:r>
            <a:endParaRPr kumimoji="0" lang="en-US" sz="5000" i="0" u="none" strike="noStrike" cap="none" spc="0" normalizeH="0" baseline="0" dirty="0">
              <a:ln>
                <a:noFill/>
              </a:ln>
              <a:solidFill>
                <a:srgbClr val="000000"/>
              </a:solidFill>
              <a:effectLst/>
              <a:uFillTx/>
              <a:sym typeface="Calibri"/>
            </a:endParaRPr>
          </a:p>
          <a:p>
            <a:pPr marL="1124712" lvl="1" indent="-685800" defTabSz="1755647">
              <a:spcBef>
                <a:spcPts val="1900"/>
              </a:spcBef>
              <a:buFont typeface="Arial" panose="020B0604020202020204" pitchFamily="34" charset="0"/>
              <a:buChar char="•"/>
              <a:defRPr sz="5376"/>
            </a:pPr>
            <a:r>
              <a:rPr lang="en-US" sz="5000" dirty="0"/>
              <a:t>Function returns the exact “right” answer</a:t>
            </a:r>
          </a:p>
          <a:p>
            <a:pPr marL="1124712" lvl="1" indent="-685800" defTabSz="1755647">
              <a:spcBef>
                <a:spcPts val="1900"/>
              </a:spcBef>
              <a:buFont typeface="Arial" panose="020B0604020202020204" pitchFamily="34" charset="0"/>
              <a:buChar char="•"/>
              <a:defRPr sz="5376"/>
            </a:pPr>
            <a:r>
              <a:rPr lang="en-US" sz="5000" dirty="0"/>
              <a:t>Function returns an acceptable answer</a:t>
            </a:r>
          </a:p>
          <a:p>
            <a:pPr marL="1124712" lvl="1" indent="-685800" defTabSz="1755647">
              <a:spcBef>
                <a:spcPts val="1900"/>
              </a:spcBef>
              <a:buFont typeface="Arial" panose="020B0604020202020204" pitchFamily="34" charset="0"/>
              <a:buChar char="•"/>
              <a:defRPr sz="5376"/>
            </a:pPr>
            <a:r>
              <a:rPr lang="en-US" sz="5000" dirty="0"/>
              <a:t>Returns the same value as last time</a:t>
            </a:r>
          </a:p>
          <a:p>
            <a:pPr marL="1124712" lvl="1" indent="-685800" defTabSz="1755647">
              <a:spcBef>
                <a:spcPts val="1900"/>
              </a:spcBef>
              <a:buFont typeface="Arial" panose="020B0604020202020204" pitchFamily="34" charset="0"/>
              <a:buChar char="•"/>
              <a:defRPr sz="5376"/>
            </a:pPr>
            <a:r>
              <a:rPr lang="en-US" sz="5000" dirty="0"/>
              <a:t>Function returns without crashing</a:t>
            </a:r>
          </a:p>
          <a:p>
            <a:pPr marL="1124712" lvl="1" indent="-685800" defTabSz="1755647">
              <a:spcBef>
                <a:spcPts val="1900"/>
              </a:spcBef>
              <a:buFont typeface="Arial" panose="020B0604020202020204" pitchFamily="34" charset="0"/>
              <a:buChar char="•"/>
              <a:defRPr sz="5376"/>
            </a:pPr>
            <a:r>
              <a:rPr lang="en-US" sz="5000" dirty="0"/>
              <a:t>Function crashes (as expected)</a:t>
            </a:r>
          </a:p>
          <a:p>
            <a:pPr marL="1124712" lvl="1" indent="-685800" defTabSz="1755647">
              <a:spcBef>
                <a:spcPts val="1900"/>
              </a:spcBef>
              <a:buFont typeface="Arial" panose="020B0604020202020204" pitchFamily="34" charset="0"/>
              <a:buChar char="•"/>
              <a:defRPr sz="5376"/>
            </a:pPr>
            <a:r>
              <a:rPr lang="en-US" sz="5000" dirty="0"/>
              <a:t>Function has the right effects on its environment</a:t>
            </a:r>
            <a:endParaRPr kumimoji="0" lang="en-US" sz="5000" b="1" i="0" u="none" strike="noStrike" cap="none" spc="0" normalizeH="0" baseline="0" dirty="0">
              <a:ln>
                <a:noFill/>
              </a:ln>
              <a:solidFill>
                <a:srgbClr val="000000"/>
              </a:solidFill>
              <a:effectLst/>
              <a:uFillTx/>
              <a:sym typeface="Calibri"/>
            </a:endParaRPr>
          </a:p>
        </p:txBody>
      </p:sp>
      <p:sp>
        <p:nvSpPr>
          <p:cNvPr id="9" name="Left Arrow 8">
            <a:extLst>
              <a:ext uri="{FF2B5EF4-FFF2-40B4-BE49-F238E27FC236}">
                <a16:creationId xmlns:a16="http://schemas.microsoft.com/office/drawing/2014/main" id="{BC17E5F8-7AAC-5599-84DB-49B32EF78A4E}"/>
              </a:ext>
            </a:extLst>
          </p:cNvPr>
          <p:cNvSpPr/>
          <p:nvPr/>
        </p:nvSpPr>
        <p:spPr>
          <a:xfrm>
            <a:off x="13125821" y="5136037"/>
            <a:ext cx="7875043" cy="1467322"/>
          </a:xfrm>
          <a:prstGeom prst="leftArrow">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1" u="none" strike="noStrike" cap="none" spc="0" normalizeH="0" baseline="0" dirty="0">
                <a:ln>
                  <a:noFill/>
                </a:ln>
                <a:solidFill>
                  <a:srgbClr val="000000"/>
                </a:solidFill>
                <a:effectLst/>
                <a:uFillTx/>
                <a:latin typeface="+mj-lt"/>
                <a:ea typeface="+mj-ea"/>
                <a:cs typeface="+mj-cs"/>
                <a:sym typeface="Calibri"/>
              </a:rPr>
              <a:t>Snapshot testing is a version of this</a:t>
            </a:r>
          </a:p>
        </p:txBody>
      </p:sp>
      <p:sp>
        <p:nvSpPr>
          <p:cNvPr id="10" name="Left Arrow 9">
            <a:extLst>
              <a:ext uri="{FF2B5EF4-FFF2-40B4-BE49-F238E27FC236}">
                <a16:creationId xmlns:a16="http://schemas.microsoft.com/office/drawing/2014/main" id="{1DC11C35-1D9D-3F32-908A-A5E9DB545001}"/>
              </a:ext>
            </a:extLst>
          </p:cNvPr>
          <p:cNvSpPr/>
          <p:nvPr/>
        </p:nvSpPr>
        <p:spPr>
          <a:xfrm>
            <a:off x="16210607" y="8123573"/>
            <a:ext cx="7875043" cy="1467322"/>
          </a:xfrm>
          <a:prstGeom prst="leftArrow">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1" u="none" strike="noStrike" cap="none" spc="0" normalizeH="0" baseline="0" dirty="0">
                <a:ln>
                  <a:noFill/>
                </a:ln>
                <a:solidFill>
                  <a:srgbClr val="000000"/>
                </a:solidFill>
                <a:effectLst/>
                <a:uFillTx/>
                <a:latin typeface="+mj-lt"/>
                <a:ea typeface="+mj-ea"/>
                <a:cs typeface="+mj-cs"/>
                <a:sym typeface="Calibri"/>
              </a:rPr>
              <a:t>Mocks/spies are very good here</a:t>
            </a:r>
          </a:p>
        </p:txBody>
      </p:sp>
    </p:spTree>
    <p:extLst>
      <p:ext uri="{BB962C8B-B14F-4D97-AF65-F5344CB8AC3E}">
        <p14:creationId xmlns:p14="http://schemas.microsoft.com/office/powerpoint/2010/main" val="3586840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5960-04E0-4640-05F1-3D40AC3E68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195539-856C-6BA2-94D9-17EC1E9E4420}"/>
              </a:ext>
            </a:extLst>
          </p:cNvPr>
          <p:cNvSpPr>
            <a:spLocks noGrp="1"/>
          </p:cNvSpPr>
          <p:nvPr>
            <p:ph type="title"/>
          </p:nvPr>
        </p:nvSpPr>
        <p:spPr/>
        <p:txBody>
          <a:bodyPr>
            <a:normAutofit/>
          </a:bodyPr>
          <a:lstStyle/>
          <a:p>
            <a:r>
              <a:rPr lang="en-US" dirty="0"/>
              <a:t>Spies </a:t>
            </a:r>
            <a:r>
              <a:rPr lang="en-US" i="1" dirty="0"/>
              <a:t>Instrument</a:t>
            </a:r>
            <a:r>
              <a:rPr lang="en-US" dirty="0"/>
              <a:t> Dependencies</a:t>
            </a:r>
          </a:p>
        </p:txBody>
      </p:sp>
      <p:sp>
        <p:nvSpPr>
          <p:cNvPr id="2" name="TextBox 1">
            <a:extLst>
              <a:ext uri="{FF2B5EF4-FFF2-40B4-BE49-F238E27FC236}">
                <a16:creationId xmlns:a16="http://schemas.microsoft.com/office/drawing/2014/main" id="{28EA6552-C329-16DF-C605-BB770443634F}"/>
              </a:ext>
            </a:extLst>
          </p:cNvPr>
          <p:cNvSpPr txBox="1"/>
          <p:nvPr/>
        </p:nvSpPr>
        <p:spPr>
          <a:xfrm>
            <a:off x="1676400" y="3218998"/>
            <a:ext cx="21031200" cy="1215717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otherwise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endParaRPr lang="en-US" sz="5600" dirty="0">
              <a:solidFill>
                <a:schemeClr val="tx1"/>
              </a:solidFill>
              <a:latin typeface="Consolas" panose="020B0609020204030204" pitchFamily="49" charset="0"/>
              <a:cs typeface="Consolas" panose="020B0609020204030204" pitchFamily="49" charset="0"/>
            </a:endParaRPr>
          </a:p>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err="1">
                <a:solidFill>
                  <a:srgbClr val="C00000"/>
                </a:solidFill>
                <a:latin typeface="Consolas" panose="020B0609020204030204" pitchFamily="49" charset="0"/>
                <a:cs typeface="Consolas" panose="020B0609020204030204" pitchFamily="49" charset="0"/>
              </a:rPr>
              <a:t>coinFlip</a:t>
            </a:r>
            <a:r>
              <a:rPr lang="en-US" sz="5600" dirty="0">
                <a:solidFill>
                  <a:srgbClr val="C00000"/>
                </a:solidFill>
                <a:latin typeface="Consolas" panose="020B0609020204030204" pitchFamily="49" charset="0"/>
                <a:cs typeface="Consolas" panose="020B0609020204030204" pitchFamily="49" charset="0"/>
              </a:rPr>
              <a:t> should call </a:t>
            </a:r>
            <a:r>
              <a:rPr lang="en-US" sz="5600" dirty="0" err="1">
                <a:solidFill>
                  <a:srgbClr val="C00000"/>
                </a:solidFill>
                <a:latin typeface="Consolas" panose="020B0609020204030204" pitchFamily="49" charset="0"/>
                <a:cs typeface="Consolas" panose="020B0609020204030204" pitchFamily="49" charset="0"/>
              </a:rPr>
              <a:t>Math.random</a:t>
            </a:r>
            <a:r>
              <a:rPr lang="en-US" sz="5600" dirty="0">
                <a:solidFill>
                  <a:srgbClr val="C00000"/>
                </a:solidFill>
                <a:latin typeface="Consolas" panose="020B0609020204030204" pitchFamily="49" charset="0"/>
                <a:cs typeface="Consolas" panose="020B0609020204030204" pitchFamily="49" charset="0"/>
              </a:rPr>
              <a:t>'</a:t>
            </a:r>
            <a:r>
              <a:rPr lang="en-US" sz="5600" dirty="0">
                <a:solidFill>
                  <a:schemeClr val="tx1"/>
                </a:solidFill>
                <a:latin typeface="Consolas" panose="020B0609020204030204" pitchFamily="49" charset="0"/>
                <a:cs typeface="Consolas" panose="020B0609020204030204" pitchFamily="49" charset="0"/>
              </a:rPr>
              <a:t>, () =&gt;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spyOn</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Math</a:t>
            </a:r>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toHaveBeenCalled</a:t>
            </a:r>
            <a:r>
              <a:rPr lang="en-US" sz="5600" dirty="0">
                <a:solidFill>
                  <a:schemeClr val="tx1"/>
                </a:solidFill>
                <a:latin typeface="Consolas" panose="020B0609020204030204" pitchFamily="49" charset="0"/>
                <a:cs typeface="Consolas" panose="020B0609020204030204" pitchFamily="49" charset="0"/>
              </a:rPr>
              <a:t>();    </a:t>
            </a:r>
            <a:br>
              <a:rPr lang="en-US" sz="5600" dirty="0">
                <a:solidFill>
                  <a:schemeClr val="tx1"/>
                </a:solidFill>
                <a:latin typeface="Consolas" panose="020B0609020204030204" pitchFamily="49" charset="0"/>
                <a:cs typeface="Consolas" panose="020B0609020204030204" pitchFamily="49" charset="0"/>
              </a:rPr>
            </a:br>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toHaveBeenCalledTimes</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B8658"/>
                </a:solidFill>
                <a:latin typeface="Consolas" panose="020B0609020204030204" pitchFamily="49" charset="0"/>
                <a:cs typeface="Consolas" panose="020B0609020204030204" pitchFamily="49" charset="0"/>
              </a:rPr>
              <a:t>1</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br>
              <a:rPr lang="en-US" sz="5600" dirty="0">
                <a:solidFill>
                  <a:schemeClr val="tx1"/>
                </a:solidFill>
                <a:latin typeface="Consolas" panose="020B0609020204030204" pitchFamily="49" charset="0"/>
                <a:cs typeface="Consolas" panose="020B0609020204030204" pitchFamily="49" charset="0"/>
              </a:rPr>
            </a:br>
            <a:endParaRPr lang="en-US" sz="5600" dirty="0">
              <a:solidFill>
                <a:schemeClr val="tx1"/>
              </a:solidFill>
              <a:latin typeface="Consolas" panose="020B0609020204030204" pitchFamily="49" charset="0"/>
              <a:cs typeface="Consolas" panose="020B0609020204030204" pitchFamily="49" charset="0"/>
            </a:endParaRPr>
          </a:p>
          <a:p>
            <a:endParaRPr lang="en-US" sz="5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972445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40C0-9633-49F5-58A0-0C2809C431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2043C8-2255-D320-905B-DA6D7A357B8A}"/>
              </a:ext>
            </a:extLst>
          </p:cNvPr>
          <p:cNvSpPr>
            <a:spLocks noGrp="1"/>
          </p:cNvSpPr>
          <p:nvPr>
            <p:ph type="title"/>
          </p:nvPr>
        </p:nvSpPr>
        <p:spPr/>
        <p:txBody>
          <a:bodyPr>
            <a:normAutofit/>
          </a:bodyPr>
          <a:lstStyle/>
          <a:p>
            <a:r>
              <a:rPr lang="en-US" dirty="0"/>
              <a:t>Spied-On Functions Can Be Mocked, Changing Their Implementation</a:t>
            </a:r>
          </a:p>
        </p:txBody>
      </p:sp>
      <p:sp>
        <p:nvSpPr>
          <p:cNvPr id="2" name="TextBox 1">
            <a:extLst>
              <a:ext uri="{FF2B5EF4-FFF2-40B4-BE49-F238E27FC236}">
                <a16:creationId xmlns:a16="http://schemas.microsoft.com/office/drawing/2014/main" id="{F1A62AA7-344B-A2BD-1828-79450EF648D1}"/>
              </a:ext>
            </a:extLst>
          </p:cNvPr>
          <p:cNvSpPr txBox="1"/>
          <p:nvPr/>
        </p:nvSpPr>
        <p:spPr>
          <a:xfrm>
            <a:off x="1676399" y="3218998"/>
            <a:ext cx="23579959" cy="1301894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otherwise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endParaRPr lang="en-US" sz="5600" dirty="0">
              <a:solidFill>
                <a:schemeClr val="tx1"/>
              </a:solidFill>
              <a:latin typeface="Consolas" panose="020B0609020204030204" pitchFamily="49" charset="0"/>
              <a:cs typeface="Consolas" panose="020B0609020204030204" pitchFamily="49" charset="0"/>
            </a:endParaRPr>
          </a:p>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err="1">
                <a:solidFill>
                  <a:srgbClr val="C00000"/>
                </a:solidFill>
                <a:latin typeface="Consolas" panose="020B0609020204030204" pitchFamily="49" charset="0"/>
                <a:cs typeface="Consolas" panose="020B0609020204030204" pitchFamily="49" charset="0"/>
              </a:rPr>
              <a:t>coinFlip</a:t>
            </a:r>
            <a:r>
              <a:rPr lang="en-US" sz="5600" dirty="0">
                <a:solidFill>
                  <a:srgbClr val="C00000"/>
                </a:solidFill>
                <a:latin typeface="Consolas" panose="020B0609020204030204" pitchFamily="49" charset="0"/>
                <a:cs typeface="Consolas" panose="020B0609020204030204" pitchFamily="49" charset="0"/>
              </a:rPr>
              <a:t> notices </a:t>
            </a:r>
            <a:r>
              <a:rPr lang="en-US" sz="5600" dirty="0" err="1">
                <a:solidFill>
                  <a:srgbClr val="C00000"/>
                </a:solidFill>
                <a:latin typeface="Consolas" panose="020B0609020204030204" pitchFamily="49" charset="0"/>
                <a:cs typeface="Consolas" panose="020B0609020204030204" pitchFamily="49" charset="0"/>
              </a:rPr>
              <a:t>Math.random’s</a:t>
            </a:r>
            <a:r>
              <a:rPr lang="en-US" sz="5600" dirty="0">
                <a:solidFill>
                  <a:srgbClr val="C00000"/>
                </a:solidFill>
                <a:latin typeface="Consolas" panose="020B0609020204030204" pitchFamily="49" charset="0"/>
                <a:cs typeface="Consolas" panose="020B0609020204030204" pitchFamily="49" charset="0"/>
              </a:rPr>
              <a:t> output'</a:t>
            </a:r>
            <a:r>
              <a:rPr lang="en-US" sz="5600" dirty="0">
                <a:solidFill>
                  <a:schemeClr val="tx1"/>
                </a:solidFill>
                <a:latin typeface="Consolas" panose="020B0609020204030204" pitchFamily="49" charset="0"/>
                <a:cs typeface="Consolas" panose="020B0609020204030204" pitchFamily="49" charset="0"/>
              </a:rPr>
              <a:t>, () =&gt;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spyOn</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Math</a:t>
            </a:r>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mockImplementationOnce</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0.9</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true</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mockImplementationOnce</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0.1</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false</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br>
              <a:rPr lang="en-US" sz="5600" dirty="0">
                <a:solidFill>
                  <a:schemeClr val="tx1"/>
                </a:solidFill>
                <a:latin typeface="Consolas" panose="020B0609020204030204" pitchFamily="49" charset="0"/>
                <a:cs typeface="Consolas" panose="020B0609020204030204" pitchFamily="49" charset="0"/>
              </a:rPr>
            </a:br>
            <a:endParaRPr lang="en-US" sz="5600" dirty="0">
              <a:solidFill>
                <a:schemeClr val="tx1"/>
              </a:solidFill>
              <a:latin typeface="Consolas" panose="020B0609020204030204" pitchFamily="49" charset="0"/>
              <a:cs typeface="Consolas" panose="020B0609020204030204" pitchFamily="49" charset="0"/>
            </a:endParaRPr>
          </a:p>
          <a:p>
            <a:endParaRPr lang="en-US" sz="5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001003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B43A5-9025-4278-E313-ED8DAADE2D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A9AE822-AC8C-13AC-86AC-BF6D7E62E2F3}"/>
              </a:ext>
            </a:extLst>
          </p:cNvPr>
          <p:cNvSpPr>
            <a:spLocks noGrp="1"/>
          </p:cNvSpPr>
          <p:nvPr>
            <p:ph type="body" idx="1"/>
          </p:nvPr>
        </p:nvSpPr>
        <p:spPr>
          <a:xfrm>
            <a:off x="1676399" y="3000320"/>
            <a:ext cx="21031199" cy="6923610"/>
          </a:xfrm>
        </p:spPr>
        <p:txBody>
          <a:bodyPr>
            <a:noAutofit/>
          </a:bodyPr>
          <a:lstStyle/>
          <a:p>
            <a:r>
              <a:rPr lang="en-US" sz="6000" dirty="0"/>
              <a:t>You can specify </a:t>
            </a:r>
            <a:r>
              <a:rPr lang="en-US" sz="6000" i="1" dirty="0"/>
              <a:t>any</a:t>
            </a:r>
            <a:r>
              <a:rPr lang="en-US" sz="6000" dirty="0"/>
              <a:t> object, and </a:t>
            </a:r>
            <a:r>
              <a:rPr lang="en-US" sz="6000" i="1" dirty="0"/>
              <a:t>any</a:t>
            </a:r>
            <a:r>
              <a:rPr lang="en-US" sz="6000" dirty="0"/>
              <a:t> method name (even private methods)</a:t>
            </a:r>
          </a:p>
          <a:p>
            <a:r>
              <a:rPr lang="en-US" sz="6000" dirty="0"/>
              <a:t>Spy on objects </a:t>
            </a:r>
            <a:r>
              <a:rPr lang="en-US" sz="6000" i="1" dirty="0"/>
              <a:t>or</a:t>
            </a:r>
            <a:r>
              <a:rPr lang="en-US" sz="6000" dirty="0"/>
              <a:t> entire modules</a:t>
            </a:r>
          </a:p>
          <a:p>
            <a:r>
              <a:rPr lang="en-US" sz="6000" dirty="0"/>
              <a:t>The spy logs </a:t>
            </a:r>
            <a:r>
              <a:rPr lang="en-US" sz="6000" i="1" dirty="0"/>
              <a:t>all</a:t>
            </a:r>
            <a:r>
              <a:rPr lang="en-US" sz="6000" dirty="0"/>
              <a:t> calls to that method of that object or module</a:t>
            </a:r>
          </a:p>
          <a:p>
            <a:r>
              <a:rPr lang="en-US" sz="6000" dirty="0"/>
              <a:t>The call to the </a:t>
            </a:r>
            <a:r>
              <a:rPr lang="en-US" sz="6000" b="1" dirty="0"/>
              <a:t>original still gets made</a:t>
            </a:r>
            <a:r>
              <a:rPr lang="en-US" sz="6000" dirty="0"/>
              <a:t>, unless the spy explicitly supplies a substitute mock</a:t>
            </a:r>
          </a:p>
        </p:txBody>
      </p:sp>
      <p:sp>
        <p:nvSpPr>
          <p:cNvPr id="2" name="Title 1">
            <a:extLst>
              <a:ext uri="{FF2B5EF4-FFF2-40B4-BE49-F238E27FC236}">
                <a16:creationId xmlns:a16="http://schemas.microsoft.com/office/drawing/2014/main" id="{98B154C2-A1D4-CAA2-575E-3599FC5AB687}"/>
              </a:ext>
            </a:extLst>
          </p:cNvPr>
          <p:cNvSpPr>
            <a:spLocks noGrp="1"/>
          </p:cNvSpPr>
          <p:nvPr>
            <p:ph type="title"/>
          </p:nvPr>
        </p:nvSpPr>
        <p:spPr/>
        <p:txBody>
          <a:bodyPr/>
          <a:lstStyle/>
          <a:p>
            <a:r>
              <a:rPr lang="en-US" dirty="0"/>
              <a:t>Spies Can be Used Even When You Can’t (Fully) Control the SUT</a:t>
            </a:r>
          </a:p>
        </p:txBody>
      </p:sp>
    </p:spTree>
    <p:extLst>
      <p:ext uri="{BB962C8B-B14F-4D97-AF65-F5344CB8AC3E}">
        <p14:creationId xmlns:p14="http://schemas.microsoft.com/office/powerpoint/2010/main" val="22177763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84F7-A0A7-8CCB-897A-9000C8FED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EE1A3-88D3-BC42-9C92-1D73A87C6B33}"/>
              </a:ext>
            </a:extLst>
          </p:cNvPr>
          <p:cNvSpPr>
            <a:spLocks noGrp="1"/>
          </p:cNvSpPr>
          <p:nvPr>
            <p:ph type="title"/>
          </p:nvPr>
        </p:nvSpPr>
        <p:spPr/>
        <p:txBody>
          <a:bodyPr/>
          <a:lstStyle/>
          <a:p>
            <a:r>
              <a:rPr lang="en-US" dirty="0"/>
              <a:t>Overspecification is Very Easy With Spies</a:t>
            </a:r>
          </a:p>
        </p:txBody>
      </p:sp>
      <p:sp>
        <p:nvSpPr>
          <p:cNvPr id="5" name="Text Placeholder 4">
            <a:extLst>
              <a:ext uri="{FF2B5EF4-FFF2-40B4-BE49-F238E27FC236}">
                <a16:creationId xmlns:a16="http://schemas.microsoft.com/office/drawing/2014/main" id="{43295D8F-FBDE-920D-353F-DE76AF501016}"/>
              </a:ext>
            </a:extLst>
          </p:cNvPr>
          <p:cNvSpPr>
            <a:spLocks noGrp="1"/>
          </p:cNvSpPr>
          <p:nvPr>
            <p:ph type="body" idx="1"/>
          </p:nvPr>
        </p:nvSpPr>
        <p:spPr>
          <a:xfrm>
            <a:off x="1676400" y="8048817"/>
            <a:ext cx="15774692" cy="5333727"/>
          </a:xfrm>
        </p:spPr>
        <p:txBody>
          <a:bodyPr/>
          <a:lstStyle/>
          <a:p>
            <a:r>
              <a:rPr lang="en-US" dirty="0"/>
              <a:t>Do we actually care that coinflip is getting its randomness from </a:t>
            </a:r>
            <a:r>
              <a:rPr lang="en-US" dirty="0" err="1"/>
              <a:t>Math.random</a:t>
            </a:r>
            <a:r>
              <a:rPr lang="en-US" dirty="0"/>
              <a:t>?</a:t>
            </a:r>
          </a:p>
          <a:p>
            <a:r>
              <a:rPr lang="en-US" dirty="0"/>
              <a:t>Do we actually care which </a:t>
            </a:r>
            <a:r>
              <a:rPr lang="en-US" dirty="0" err="1"/>
              <a:t>Math.random</a:t>
            </a:r>
            <a:r>
              <a:rPr lang="en-US" dirty="0"/>
              <a:t> values lead to true and which to false?</a:t>
            </a:r>
          </a:p>
        </p:txBody>
      </p:sp>
      <p:sp>
        <p:nvSpPr>
          <p:cNvPr id="6" name="TextBox 5">
            <a:extLst>
              <a:ext uri="{FF2B5EF4-FFF2-40B4-BE49-F238E27FC236}">
                <a16:creationId xmlns:a16="http://schemas.microsoft.com/office/drawing/2014/main" id="{C04226AB-F583-D3AD-6AD8-42A5B45812DE}"/>
              </a:ext>
            </a:extLst>
          </p:cNvPr>
          <p:cNvSpPr txBox="1"/>
          <p:nvPr/>
        </p:nvSpPr>
        <p:spPr>
          <a:xfrm>
            <a:off x="1676400" y="3000319"/>
            <a:ext cx="21031200" cy="35394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otherwise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0128287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36A0-EE59-B370-F970-A4BF4AAA5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A4A0C-7EF2-E0B3-1417-6F6C990428C5}"/>
              </a:ext>
            </a:extLst>
          </p:cNvPr>
          <p:cNvSpPr>
            <a:spLocks noGrp="1"/>
          </p:cNvSpPr>
          <p:nvPr>
            <p:ph type="title"/>
          </p:nvPr>
        </p:nvSpPr>
        <p:spPr/>
        <p:txBody>
          <a:bodyPr/>
          <a:lstStyle/>
          <a:p>
            <a:r>
              <a:rPr lang="en-US" dirty="0"/>
              <a:t>Dependency Injection is Passing The Dependencies as Function Arguments</a:t>
            </a:r>
          </a:p>
        </p:txBody>
      </p:sp>
      <p:sp>
        <p:nvSpPr>
          <p:cNvPr id="6" name="TextBox 5">
            <a:extLst>
              <a:ext uri="{FF2B5EF4-FFF2-40B4-BE49-F238E27FC236}">
                <a16:creationId xmlns:a16="http://schemas.microsoft.com/office/drawing/2014/main" id="{9E5D78F3-5737-46D8-EE6D-6472AA5B4E2F}"/>
              </a:ext>
            </a:extLst>
          </p:cNvPr>
          <p:cNvSpPr txBox="1"/>
          <p:nvPr/>
        </p:nvSpPr>
        <p:spPr>
          <a:xfrm>
            <a:off x="1676400" y="3000319"/>
            <a:ext cx="21031200" cy="61247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chemeClr val="accent6">
                    <a:lumMod val="50000"/>
                  </a:schemeClr>
                </a:solidFill>
                <a:latin typeface="Consolas" panose="020B0609020204030204" pitchFamily="49" charset="0"/>
                <a:cs typeface="Consolas" panose="020B0609020204030204" pitchFamily="49" charset="0"/>
              </a:rPr>
              <a:t>/**</a:t>
            </a:r>
          </a:p>
          <a:p>
            <a:r>
              <a:rPr lang="en-US" sz="5600" dirty="0">
                <a:solidFill>
                  <a:schemeClr val="accent6">
                    <a:lumMod val="50000"/>
                  </a:schemeClr>
                </a:solidFill>
                <a:latin typeface="Consolas" panose="020B0609020204030204" pitchFamily="49" charset="0"/>
                <a:cs typeface="Consolas" panose="020B0609020204030204" pitchFamily="49" charset="0"/>
              </a:rPr>
              <a:t> * </a:t>
            </a:r>
            <a:r>
              <a:rPr lang="en-US" sz="5600" dirty="0">
                <a:solidFill>
                  <a:srgbClr val="0000FF"/>
                </a:solidFill>
                <a:latin typeface="Consolas" panose="020B0609020204030204" pitchFamily="49" charset="0"/>
                <a:cs typeface="Consolas" panose="020B0609020204030204" pitchFamily="49" charset="0"/>
              </a:rPr>
              <a:t>@param</a:t>
            </a:r>
            <a:r>
              <a:rPr lang="en-US" sz="5600" dirty="0">
                <a:solidFill>
                  <a:schemeClr val="accent6">
                    <a:lumMod val="50000"/>
                  </a:schemeClr>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randomSource</a:t>
            </a:r>
            <a:r>
              <a:rPr lang="en-US" sz="5600" dirty="0">
                <a:solidFill>
                  <a:schemeClr val="accent6">
                    <a:lumMod val="50000"/>
                  </a:schemeClr>
                </a:solidFill>
                <a:latin typeface="Consolas" panose="020B0609020204030204" pitchFamily="49" charset="0"/>
                <a:cs typeface="Consolas" panose="020B0609020204030204" pitchFamily="49" charset="0"/>
              </a:rPr>
              <a:t> - randomness source</a:t>
            </a:r>
          </a:p>
          <a:p>
            <a:r>
              <a:rPr lang="en-US" sz="5600" dirty="0">
                <a:solidFill>
                  <a:schemeClr val="accent6">
                    <a:lumMod val="50000"/>
                  </a:schemeClr>
                </a:solidFill>
                <a:latin typeface="Consolas" panose="020B0609020204030204" pitchFamily="49" charset="0"/>
                <a:cs typeface="Consolas" panose="020B0609020204030204" pitchFamily="49" charset="0"/>
              </a:rPr>
              <a:t> * </a:t>
            </a:r>
            <a:r>
              <a:rPr lang="en-US" sz="5600" dirty="0">
                <a:solidFill>
                  <a:srgbClr val="0000FF"/>
                </a:solidFill>
                <a:latin typeface="Consolas" panose="020B0609020204030204" pitchFamily="49" charset="0"/>
                <a:cs typeface="Consolas" panose="020B0609020204030204" pitchFamily="49" charset="0"/>
              </a:rPr>
              <a:t>@returns </a:t>
            </a:r>
            <a:r>
              <a:rPr lang="en-US" sz="5600" dirty="0">
                <a:solidFill>
                  <a:schemeClr val="accent6">
                    <a:lumMod val="50000"/>
                  </a:schemeClr>
                </a:solidFill>
                <a:latin typeface="Consolas" panose="020B0609020204030204" pitchFamily="49" charset="0"/>
                <a:cs typeface="Consolas" panose="020B0609020204030204" pitchFamily="49" charset="0"/>
              </a:rPr>
              <a:t>true if </a:t>
            </a:r>
            <a:r>
              <a:rPr lang="en-US" sz="5600" dirty="0" err="1">
                <a:solidFill>
                  <a:schemeClr val="accent6">
                    <a:lumMod val="50000"/>
                  </a:schemeClr>
                </a:solidFill>
                <a:latin typeface="Consolas" panose="020B0609020204030204" pitchFamily="49" charset="0"/>
                <a:cs typeface="Consolas" panose="020B0609020204030204" pitchFamily="49" charset="0"/>
              </a:rPr>
              <a:t>randomSource</a:t>
            </a:r>
            <a:r>
              <a:rPr lang="en-US" sz="5600" dirty="0">
                <a:solidFill>
                  <a:schemeClr val="accent6">
                    <a:lumMod val="50000"/>
                  </a:schemeClr>
                </a:solidFill>
                <a:latin typeface="Consolas" panose="020B0609020204030204" pitchFamily="49" charset="0"/>
                <a:cs typeface="Consolas" panose="020B0609020204030204" pitchFamily="49" charset="0"/>
              </a:rPr>
              <a:t> returns &gt;= 0.5</a:t>
            </a:r>
          </a:p>
          <a:p>
            <a:r>
              <a:rPr lang="en-US" sz="5600" dirty="0">
                <a:solidFill>
                  <a:schemeClr val="accent6">
                    <a:lumMod val="50000"/>
                  </a:schemeClr>
                </a:solidFill>
                <a:latin typeface="Consolas" panose="020B0609020204030204" pitchFamily="49" charset="0"/>
                <a:cs typeface="Consolas" panose="020B0609020204030204" pitchFamily="49" charset="0"/>
              </a:rPr>
              <a:t>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rgbClr val="002060"/>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coinFlip2</a:t>
            </a:r>
            <a:r>
              <a:rPr lang="en-US" sz="5600" dirty="0">
                <a:solidFill>
                  <a:srgbClr val="002060"/>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randomSource</a:t>
            </a:r>
            <a:r>
              <a:rPr lang="en-US" sz="5600" dirty="0">
                <a:solidFill>
                  <a:srgbClr val="002060"/>
                </a:solidFill>
                <a:latin typeface="Consolas" panose="020B0609020204030204" pitchFamily="49" charset="0"/>
                <a:cs typeface="Consolas" panose="020B0609020204030204" pitchFamily="49" charset="0"/>
              </a:rPr>
              <a:t>: () =&gt; </a:t>
            </a:r>
            <a:r>
              <a:rPr lang="en-US" sz="5600" dirty="0">
                <a:solidFill>
                  <a:srgbClr val="0070C0"/>
                </a:solidFill>
                <a:latin typeface="Consolas" panose="020B0609020204030204" pitchFamily="49" charset="0"/>
                <a:cs typeface="Consolas" panose="020B0609020204030204" pitchFamily="49" charset="0"/>
              </a:rPr>
              <a:t>number</a:t>
            </a:r>
            <a:r>
              <a:rPr lang="en-US" sz="5600" dirty="0">
                <a:solidFill>
                  <a:srgbClr val="002060"/>
                </a:solidFill>
                <a:latin typeface="Consolas" panose="020B0609020204030204" pitchFamily="49" charset="0"/>
                <a:cs typeface="Consolas" panose="020B0609020204030204" pitchFamily="49" charset="0"/>
              </a:rPr>
              <a:t>) {</a:t>
            </a:r>
          </a:p>
          <a:p>
            <a:r>
              <a:rPr lang="en-US" sz="5600" dirty="0">
                <a:solidFill>
                  <a:srgbClr val="002060"/>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rgbClr val="002060"/>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randomSource</a:t>
            </a:r>
            <a:r>
              <a:rPr lang="en-US" sz="5600" dirty="0">
                <a:solidFill>
                  <a:srgbClr val="002060"/>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rgbClr val="002060"/>
                </a:solidFill>
                <a:latin typeface="Consolas" panose="020B0609020204030204" pitchFamily="49" charset="0"/>
                <a:cs typeface="Consolas" panose="020B0609020204030204" pitchFamily="49" charset="0"/>
              </a:rPr>
              <a:t>;</a:t>
            </a:r>
          </a:p>
          <a:p>
            <a:r>
              <a:rPr lang="en-US" sz="5600" dirty="0">
                <a:solidFill>
                  <a:srgbClr val="002060"/>
                </a:solidFill>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16AD3207-69FB-492B-3E07-CF3E29051FCA}"/>
              </a:ext>
            </a:extLst>
          </p:cNvPr>
          <p:cNvSpPr txBox="1"/>
          <p:nvPr/>
        </p:nvSpPr>
        <p:spPr>
          <a:xfrm>
            <a:off x="1676399" y="9714391"/>
            <a:ext cx="23579959" cy="61247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'coinFlip2 uses the randomness source'</a:t>
            </a:r>
            <a:r>
              <a:rPr lang="en-US" sz="5600" dirty="0">
                <a:solidFill>
                  <a:schemeClr val="tx1"/>
                </a:solidFill>
                <a:latin typeface="Consolas" panose="020B0609020204030204" pitchFamily="49" charset="0"/>
                <a:cs typeface="Consolas" panose="020B0609020204030204" pitchFamily="49" charset="0"/>
              </a:rPr>
              <a:t>, () =&gt;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chemeClr val="accent4">
                    <a:lumMod val="50000"/>
                  </a:schemeClr>
                </a:solidFill>
                <a:latin typeface="Consolas" panose="020B0609020204030204" pitchFamily="49" charset="0"/>
                <a:cs typeface="Consolas" panose="020B0609020204030204" pitchFamily="49" charset="0"/>
              </a:rPr>
              <a:t>coinFlip2</a:t>
            </a:r>
            <a:r>
              <a:rPr lang="en-US" sz="5600" dirty="0">
                <a:solidFill>
                  <a:schemeClr val="tx1"/>
                </a:solidFill>
                <a:latin typeface="Consolas" panose="020B0609020204030204" pitchFamily="49" charset="0"/>
                <a:cs typeface="Consolas" panose="020B0609020204030204" pitchFamily="49" charset="0"/>
              </a:rPr>
              <a:t>(() =&gt; 0.9)).</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true</a:t>
            </a:r>
            <a:r>
              <a:rPr lang="en-US" sz="5600" dirty="0">
                <a:solidFill>
                  <a:schemeClr val="tx1"/>
                </a:solidFill>
                <a:latin typeface="Consolas" panose="020B0609020204030204" pitchFamily="49" charset="0"/>
                <a:cs typeface="Consolas" panose="020B0609020204030204" pitchFamily="49" charset="0"/>
              </a:rPr>
              <a:t>); </a:t>
            </a:r>
            <a:br>
              <a:rPr lang="en-US" sz="5600" dirty="0">
                <a:solidFill>
                  <a:schemeClr val="tx1"/>
                </a:solidFill>
                <a:latin typeface="Consolas" panose="020B0609020204030204" pitchFamily="49" charset="0"/>
                <a:cs typeface="Consolas" panose="020B0609020204030204" pitchFamily="49" charset="0"/>
              </a:rPr>
            </a:br>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chemeClr val="accent4">
                    <a:lumMod val="50000"/>
                  </a:schemeClr>
                </a:solidFill>
                <a:latin typeface="Consolas" panose="020B0609020204030204" pitchFamily="49" charset="0"/>
                <a:cs typeface="Consolas" panose="020B0609020204030204" pitchFamily="49" charset="0"/>
              </a:rPr>
              <a:t>coinFlip2</a:t>
            </a:r>
            <a:r>
              <a:rPr lang="en-US" sz="5600" dirty="0">
                <a:solidFill>
                  <a:schemeClr val="tx1"/>
                </a:solidFill>
                <a:latin typeface="Consolas" panose="020B0609020204030204" pitchFamily="49" charset="0"/>
                <a:cs typeface="Consolas" panose="020B0609020204030204" pitchFamily="49" charset="0"/>
              </a:rPr>
              <a:t>(() =&gt; 0.1)).</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false</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br>
              <a:rPr lang="en-US" sz="5600" dirty="0">
                <a:solidFill>
                  <a:schemeClr val="tx1"/>
                </a:solidFill>
                <a:latin typeface="Consolas" panose="020B0609020204030204" pitchFamily="49" charset="0"/>
                <a:cs typeface="Consolas" panose="020B0609020204030204" pitchFamily="49" charset="0"/>
              </a:rPr>
            </a:br>
            <a:endParaRPr lang="en-US" sz="5600" dirty="0">
              <a:solidFill>
                <a:schemeClr val="tx1"/>
              </a:solidFill>
              <a:latin typeface="Consolas" panose="020B0609020204030204" pitchFamily="49" charset="0"/>
              <a:cs typeface="Consolas" panose="020B0609020204030204" pitchFamily="49" charset="0"/>
            </a:endParaRPr>
          </a:p>
          <a:p>
            <a:endParaRPr lang="en-US" sz="5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32771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1132F-72E8-02C8-D605-A513DC07D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C4761-9188-5FB7-075A-78D64E9120DC}"/>
              </a:ext>
            </a:extLst>
          </p:cNvPr>
          <p:cNvSpPr>
            <a:spLocks noGrp="1"/>
          </p:cNvSpPr>
          <p:nvPr>
            <p:ph type="title"/>
          </p:nvPr>
        </p:nvSpPr>
        <p:spPr/>
        <p:txBody>
          <a:bodyPr/>
          <a:lstStyle/>
          <a:p>
            <a:r>
              <a:rPr lang="en-US" dirty="0"/>
              <a:t>Simple Mocks</a:t>
            </a:r>
          </a:p>
        </p:txBody>
      </p:sp>
      <p:sp>
        <p:nvSpPr>
          <p:cNvPr id="3" name="Text Placeholder 2">
            <a:extLst>
              <a:ext uri="{FF2B5EF4-FFF2-40B4-BE49-F238E27FC236}">
                <a16:creationId xmlns:a16="http://schemas.microsoft.com/office/drawing/2014/main" id="{5F2FEB74-709B-466B-B7F1-5EBE0B4EBA8C}"/>
              </a:ext>
            </a:extLst>
          </p:cNvPr>
          <p:cNvSpPr>
            <a:spLocks noGrp="1"/>
          </p:cNvSpPr>
          <p:nvPr>
            <p:ph type="body" idx="1"/>
          </p:nvPr>
        </p:nvSpPr>
        <p:spPr>
          <a:xfrm>
            <a:off x="1676399" y="3000319"/>
            <a:ext cx="21031199" cy="8702677"/>
          </a:xfrm>
        </p:spPr>
        <p:txBody>
          <a:bodyPr/>
          <a:lstStyle/>
          <a:p>
            <a:r>
              <a:rPr lang="en-US" dirty="0" err="1"/>
              <a:t>Vitest</a:t>
            </a:r>
            <a:r>
              <a:rPr lang="en-US" dirty="0"/>
              <a:t> mocks return “undefined” by default (can be customized), and also spies on all the calls to the function</a:t>
            </a:r>
          </a:p>
        </p:txBody>
      </p:sp>
      <p:sp>
        <p:nvSpPr>
          <p:cNvPr id="4" name="TextBox 3">
            <a:extLst>
              <a:ext uri="{FF2B5EF4-FFF2-40B4-BE49-F238E27FC236}">
                <a16:creationId xmlns:a16="http://schemas.microsoft.com/office/drawing/2014/main" id="{9F51140E-52D2-4E53-1B78-A36BC9F29093}"/>
              </a:ext>
            </a:extLst>
          </p:cNvPr>
          <p:cNvSpPr txBox="1"/>
          <p:nvPr/>
        </p:nvSpPr>
        <p:spPr>
          <a:xfrm>
            <a:off x="1676399" y="5009380"/>
            <a:ext cx="24531145" cy="78483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 simple mock'</a:t>
            </a:r>
            <a:r>
              <a:rPr lang="en-US" sz="5600" dirty="0">
                <a:latin typeface="Consolas" panose="020B0609020204030204" pitchFamily="49" charset="0"/>
                <a:cs typeface="Consolas" panose="020B0609020204030204" pitchFamily="49" charset="0"/>
              </a:rPr>
              <a:t>, () =&gt; {</a:t>
            </a:r>
          </a:p>
          <a:p>
            <a:r>
              <a:rPr lang="en-US" sz="5600" dirty="0">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myMock</a:t>
            </a:r>
            <a:r>
              <a:rPr lang="en-US" sz="5600" dirty="0">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fn</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myMock</a:t>
            </a:r>
            <a:r>
              <a:rPr lang="en-US" sz="5600" dirty="0">
                <a:latin typeface="Consolas" panose="020B0609020204030204" pitchFamily="49" charset="0"/>
                <a:cs typeface="Consolas" panose="020B0609020204030204" pitchFamily="49" charset="0"/>
              </a:rPr>
              <a:t>(</a:t>
            </a:r>
            <a:r>
              <a:rPr lang="en-US" sz="5600" dirty="0">
                <a:solidFill>
                  <a:srgbClr val="0B8658"/>
                </a:solidFill>
                <a:latin typeface="Consolas" panose="020B0609020204030204" pitchFamily="49" charset="0"/>
                <a:cs typeface="Consolas" panose="020B0609020204030204" pitchFamily="49" charset="0"/>
              </a:rPr>
              <a:t>104</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toBeUndefined</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myMock</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'Hello'</a:t>
            </a:r>
            <a:r>
              <a:rPr lang="en-US" sz="5600" dirty="0">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'you'</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toBeUndefined</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myMock</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mock</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calls</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toEqual</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rgbClr val="0B8658"/>
                </a:solidFill>
                <a:latin typeface="Consolas" panose="020B0609020204030204" pitchFamily="49" charset="0"/>
                <a:cs typeface="Consolas" panose="020B0609020204030204" pitchFamily="49" charset="0"/>
              </a:rPr>
              <a:t>104</a:t>
            </a:r>
            <a:r>
              <a:rPr lang="en-US" sz="5600" dirty="0">
                <a:latin typeface="Consolas" panose="020B0609020204030204" pitchFamily="49" charset="0"/>
                <a:cs typeface="Consolas" panose="020B0609020204030204" pitchFamily="49" charset="0"/>
              </a:rPr>
              <a:t>], </a:t>
            </a:r>
          </a:p>
          <a:p>
            <a:r>
              <a:rPr lang="en-US" sz="5600" dirty="0">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'Hello'</a:t>
            </a:r>
            <a:r>
              <a:rPr lang="en-US" sz="5600" dirty="0">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'you'</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p>
          <a:p>
            <a:r>
              <a:rPr lang="en-US" sz="5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70633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4A1938F-B2FD-4AA1-4637-C13B9F6537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56C89B-FFFE-201F-9638-76ADBDF3AC69}"/>
              </a:ext>
            </a:extLst>
          </p:cNvPr>
          <p:cNvSpPr>
            <a:spLocks noGrp="1"/>
          </p:cNvSpPr>
          <p:nvPr>
            <p:ph type="title"/>
          </p:nvPr>
        </p:nvSpPr>
        <p:spPr/>
        <p:txBody>
          <a:bodyPr>
            <a:normAutofit/>
          </a:bodyPr>
          <a:lstStyle/>
          <a:p>
            <a:r>
              <a:rPr lang="en-US" dirty="0"/>
              <a:t>Another Example of Spies</a:t>
            </a:r>
          </a:p>
        </p:txBody>
      </p:sp>
      <p:sp>
        <p:nvSpPr>
          <p:cNvPr id="4" name="TextBox 3">
            <a:extLst>
              <a:ext uri="{FF2B5EF4-FFF2-40B4-BE49-F238E27FC236}">
                <a16:creationId xmlns:a16="http://schemas.microsoft.com/office/drawing/2014/main" id="{A79B3192-C739-DC88-EE92-59FB59F944BD}"/>
              </a:ext>
            </a:extLst>
          </p:cNvPr>
          <p:cNvSpPr txBox="1"/>
          <p:nvPr/>
        </p:nvSpPr>
        <p:spPr>
          <a:xfrm>
            <a:off x="1676400" y="3464360"/>
            <a:ext cx="24531145" cy="871007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600" dirty="0">
                <a:solidFill>
                  <a:srgbClr val="0000FF"/>
                </a:solidFill>
                <a:latin typeface="Consolas" panose="020B0609020204030204" pitchFamily="49" charset="0"/>
                <a:cs typeface="Consolas" panose="020B0609020204030204" pitchFamily="49" charset="0"/>
              </a:rPr>
              <a:t>function</a:t>
            </a:r>
            <a:r>
              <a:rPr lang="en-US" sz="5600" dirty="0">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sayHello</a:t>
            </a:r>
            <a:r>
              <a:rPr lang="en-US" sz="5600" dirty="0">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name</a:t>
            </a:r>
            <a:r>
              <a:rPr lang="en-US" sz="5600" dirty="0">
                <a:latin typeface="Consolas" panose="020B0609020204030204" pitchFamily="49" charset="0"/>
                <a:cs typeface="Consolas" panose="020B0609020204030204" pitchFamily="49" charset="0"/>
              </a:rPr>
              <a:t>: </a:t>
            </a:r>
            <a:r>
              <a:rPr lang="en-US" sz="5600" dirty="0">
                <a:solidFill>
                  <a:srgbClr val="0070C0"/>
                </a:solidFill>
                <a:latin typeface="Consolas" panose="020B0609020204030204" pitchFamily="49" charset="0"/>
                <a:cs typeface="Consolas" panose="020B0609020204030204" pitchFamily="49" charset="0"/>
              </a:rPr>
              <a:t>string</a:t>
            </a:r>
            <a:r>
              <a:rPr lang="en-US" sz="5600" dirty="0">
                <a:latin typeface="Consolas" panose="020B0609020204030204" pitchFamily="49" charset="0"/>
                <a:cs typeface="Consolas" panose="020B0609020204030204" pitchFamily="49" charset="0"/>
              </a:rPr>
              <a:t>) {</a:t>
            </a:r>
          </a:p>
          <a:p>
            <a:r>
              <a:rPr lang="en-US" sz="5600" dirty="0">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console</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log</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`Hello, </a:t>
            </a:r>
            <a:r>
              <a:rPr lang="en-US" sz="5600" dirty="0">
                <a:solidFill>
                  <a:srgbClr val="0000FF"/>
                </a:solidFill>
                <a:latin typeface="Consolas" panose="020B0609020204030204" pitchFamily="49" charset="0"/>
                <a:cs typeface="Consolas" panose="020B0609020204030204" pitchFamily="49" charset="0"/>
              </a:rPr>
              <a:t>$</a:t>
            </a:r>
            <a:r>
              <a:rPr lang="en-US" sz="5600" dirty="0">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name</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a:t>
            </a:r>
          </a:p>
          <a:p>
            <a:endParaRPr lang="en-US" sz="5600" dirty="0">
              <a:latin typeface="Consolas" panose="020B0609020204030204" pitchFamily="49" charset="0"/>
              <a:cs typeface="Consolas" panose="020B0609020204030204" pitchFamily="49" charset="0"/>
            </a:endParaRPr>
          </a:p>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err="1">
                <a:solidFill>
                  <a:srgbClr val="C00000"/>
                </a:solidFill>
                <a:latin typeface="Consolas" panose="020B0609020204030204" pitchFamily="49" charset="0"/>
                <a:cs typeface="Consolas" panose="020B0609020204030204" pitchFamily="49" charset="0"/>
              </a:rPr>
              <a:t>sayHello</a:t>
            </a:r>
            <a:r>
              <a:rPr lang="en-US" sz="5600" dirty="0">
                <a:solidFill>
                  <a:srgbClr val="C00000"/>
                </a:solidFill>
                <a:latin typeface="Consolas" panose="020B0609020204030204" pitchFamily="49" charset="0"/>
                <a:cs typeface="Consolas" panose="020B0609020204030204" pitchFamily="49" charset="0"/>
              </a:rPr>
              <a:t> prints a greeting'</a:t>
            </a:r>
            <a:r>
              <a:rPr lang="en-US" sz="5600" dirty="0">
                <a:latin typeface="Consolas" panose="020B0609020204030204" pitchFamily="49" charset="0"/>
                <a:cs typeface="Consolas" panose="020B0609020204030204" pitchFamily="49" charset="0"/>
              </a:rPr>
              <a:t>, () =&gt; {</a:t>
            </a:r>
          </a:p>
          <a:p>
            <a:r>
              <a:rPr lang="en-US" sz="5600" dirty="0">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spyLog</a:t>
            </a:r>
            <a:r>
              <a:rPr lang="en-US" sz="5600" dirty="0">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spyOn</a:t>
            </a:r>
            <a:r>
              <a:rPr lang="en-US" sz="5600" dirty="0">
                <a:latin typeface="Consolas" panose="020B0609020204030204" pitchFamily="49" charset="0"/>
                <a:cs typeface="Consolas" panose="020B0609020204030204" pitchFamily="49" charset="0"/>
              </a:rPr>
              <a:t>(console, </a:t>
            </a:r>
            <a:r>
              <a:rPr lang="en-US" sz="5600" dirty="0">
                <a:solidFill>
                  <a:srgbClr val="C00000"/>
                </a:solidFill>
                <a:latin typeface="Consolas" panose="020B0609020204030204" pitchFamily="49" charset="0"/>
                <a:cs typeface="Consolas" panose="020B0609020204030204" pitchFamily="49" charset="0"/>
              </a:rPr>
              <a:t>'log'</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spyLog</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mockImplementation</a:t>
            </a:r>
            <a:r>
              <a:rPr lang="en-US" sz="5600" dirty="0">
                <a:latin typeface="Consolas" panose="020B0609020204030204" pitchFamily="49" charset="0"/>
                <a:cs typeface="Consolas" panose="020B0609020204030204" pitchFamily="49" charset="0"/>
              </a:rPr>
              <a:t>(() =&gt; {})</a:t>
            </a:r>
          </a:p>
          <a:p>
            <a:r>
              <a:rPr lang="en-US" sz="5600" dirty="0">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sayHello</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'CS4530'</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spyLog</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mock</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calls</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toEqual</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'Hello, CS4530'</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289102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4257-1A5F-628D-5C37-A9A00066BE90}"/>
            </a:ext>
          </a:extLst>
        </p:cNvPr>
        <p:cNvGrpSpPr/>
        <p:nvPr/>
      </p:nvGrpSpPr>
      <p:grpSpPr>
        <a:xfrm>
          <a:off x="0" y="0"/>
          <a:ext cx="0" cy="0"/>
          <a:chOff x="0" y="0"/>
          <a:chExt cx="0" cy="0"/>
        </a:xfrm>
      </p:grpSpPr>
      <p:sp>
        <p:nvSpPr>
          <p:cNvPr id="7" name="Freeform 23">
            <a:extLst>
              <a:ext uri="{FF2B5EF4-FFF2-40B4-BE49-F238E27FC236}">
                <a16:creationId xmlns:a16="http://schemas.microsoft.com/office/drawing/2014/main" id="{AD494628-61B1-AC26-7190-105A6BB3ACC5}"/>
              </a:ext>
            </a:extLst>
          </p:cNvPr>
          <p:cNvSpPr/>
          <p:nvPr/>
        </p:nvSpPr>
        <p:spPr>
          <a:xfrm>
            <a:off x="6474477" y="7626098"/>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58C0A35C-CB8A-E102-6662-718A6DD3C018}"/>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2DE753CD-935D-40BE-E4D8-BA87A1CC16FB}"/>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0" name="Mo">
              <a:extLst>
                <a:ext uri="{FF2B5EF4-FFF2-40B4-BE49-F238E27FC236}">
                  <a16:creationId xmlns:a16="http://schemas.microsoft.com/office/drawing/2014/main" id="{72B5B7B1-5728-6275-0A86-36CCD12EAA5A}"/>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a:extLst>
              <a:ext uri="{FF2B5EF4-FFF2-40B4-BE49-F238E27FC236}">
                <a16:creationId xmlns:a16="http://schemas.microsoft.com/office/drawing/2014/main" id="{5F170BEC-4CBA-DE50-E82C-190DD29527E9}"/>
              </a:ext>
            </a:extLst>
          </p:cNvPr>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Mocks vs Spies</a:t>
            </a:r>
            <a:endParaRPr sz="7200" dirty="0"/>
          </a:p>
        </p:txBody>
      </p:sp>
      <p:sp>
        <p:nvSpPr>
          <p:cNvPr id="260" name="Slide Number Placeholder 2">
            <a:extLst>
              <a:ext uri="{FF2B5EF4-FFF2-40B4-BE49-F238E27FC236}">
                <a16:creationId xmlns:a16="http://schemas.microsoft.com/office/drawing/2014/main" id="{ED7E01CB-C8A8-017D-57BE-E07BA05D2F75}"/>
              </a:ext>
            </a:extLst>
          </p:cNvPr>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grpSp>
        <p:nvGrpSpPr>
          <p:cNvPr id="274" name="Rounded Rectangle 5">
            <a:extLst>
              <a:ext uri="{FF2B5EF4-FFF2-40B4-BE49-F238E27FC236}">
                <a16:creationId xmlns:a16="http://schemas.microsoft.com/office/drawing/2014/main" id="{DF3D18D6-9889-BC3A-EB32-12B08E838543}"/>
              </a:ext>
            </a:extLst>
          </p:cNvPr>
          <p:cNvGrpSpPr/>
          <p:nvPr/>
        </p:nvGrpSpPr>
        <p:grpSpPr>
          <a:xfrm>
            <a:off x="9438965" y="3639672"/>
            <a:ext cx="3657601" cy="3657601"/>
            <a:chOff x="0" y="0"/>
            <a:chExt cx="3657600" cy="3657600"/>
          </a:xfrm>
        </p:grpSpPr>
        <p:sp>
          <p:nvSpPr>
            <p:cNvPr id="272" name="Rounded Rectangle">
              <a:extLst>
                <a:ext uri="{FF2B5EF4-FFF2-40B4-BE49-F238E27FC236}">
                  <a16:creationId xmlns:a16="http://schemas.microsoft.com/office/drawing/2014/main" id="{D45D9CD3-DB58-9E20-7ABC-2EAE0C6E2A99}"/>
                </a:ext>
              </a:extLst>
            </p:cNvPr>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73" name="Business Logic">
              <a:extLst>
                <a:ext uri="{FF2B5EF4-FFF2-40B4-BE49-F238E27FC236}">
                  <a16:creationId xmlns:a16="http://schemas.microsoft.com/office/drawing/2014/main" id="{BAB7161D-0654-1E08-96DB-614054B6D0EF}"/>
                </a:ext>
              </a:extLst>
            </p:cNvPr>
            <p:cNvSpPr txBox="1"/>
            <p:nvPr/>
          </p:nvSpPr>
          <p:spPr>
            <a:xfrm>
              <a:off x="303577" y="187707"/>
              <a:ext cx="3092222" cy="313931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p>
            <a:p>
              <a:r>
                <a:rPr lang="en-US" dirty="0"/>
                <a:t>(System</a:t>
              </a:r>
            </a:p>
            <a:p>
              <a:r>
                <a:rPr lang="en-US" dirty="0"/>
                <a:t>Under</a:t>
              </a:r>
            </a:p>
            <a:p>
              <a:r>
                <a:rPr lang="en-US" dirty="0"/>
                <a:t>Test)</a:t>
              </a:r>
              <a:endParaRPr dirty="0"/>
            </a:p>
          </p:txBody>
        </p:sp>
      </p:grpSp>
      <p:sp>
        <p:nvSpPr>
          <p:cNvPr id="280" name="Straight Arrow Connector 10">
            <a:extLst>
              <a:ext uri="{FF2B5EF4-FFF2-40B4-BE49-F238E27FC236}">
                <a16:creationId xmlns:a16="http://schemas.microsoft.com/office/drawing/2014/main" id="{4C487A3B-63E6-F806-C3CF-44C0395F641B}"/>
              </a:ext>
            </a:extLst>
          </p:cNvPr>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4" name="Rectangle 3">
            <a:extLst>
              <a:ext uri="{FF2B5EF4-FFF2-40B4-BE49-F238E27FC236}">
                <a16:creationId xmlns:a16="http://schemas.microsoft.com/office/drawing/2014/main" id="{02F6A298-2699-88E3-7D6D-33F98080333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76DF1D69-1076-C780-1593-BF2C1DA8C54F}"/>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nvGrpSpPr>
          <p:cNvPr id="11" name="Rounded Rectangle 5">
            <a:extLst>
              <a:ext uri="{FF2B5EF4-FFF2-40B4-BE49-F238E27FC236}">
                <a16:creationId xmlns:a16="http://schemas.microsoft.com/office/drawing/2014/main" id="{E9442B32-A0EE-9CF6-562F-8A096EB03DB3}"/>
              </a:ext>
            </a:extLst>
          </p:cNvPr>
          <p:cNvGrpSpPr/>
          <p:nvPr/>
        </p:nvGrpSpPr>
        <p:grpSpPr>
          <a:xfrm>
            <a:off x="9157383" y="9337811"/>
            <a:ext cx="4902735" cy="2438320"/>
            <a:chOff x="-357165" y="5518370"/>
            <a:chExt cx="3657600" cy="3657600"/>
          </a:xfrm>
          <a:solidFill>
            <a:schemeClr val="bg1">
              <a:lumMod val="95000"/>
            </a:schemeClr>
          </a:solidFill>
        </p:grpSpPr>
        <p:sp>
          <p:nvSpPr>
            <p:cNvPr id="12" name="Rounded Rectangle">
              <a:extLst>
                <a:ext uri="{FF2B5EF4-FFF2-40B4-BE49-F238E27FC236}">
                  <a16:creationId xmlns:a16="http://schemas.microsoft.com/office/drawing/2014/main" id="{8FA7E2EB-8081-EA72-7680-14948470265D}"/>
                </a:ext>
              </a:extLst>
            </p:cNvPr>
            <p:cNvSpPr/>
            <p:nvPr/>
          </p:nvSpPr>
          <p:spPr>
            <a:xfrm>
              <a:off x="-357165" y="5518370"/>
              <a:ext cx="3657600" cy="3657600"/>
            </a:xfrm>
            <a:prstGeom prst="roundRect">
              <a:avLst>
                <a:gd name="adj" fmla="val 16667"/>
              </a:avLst>
            </a:prstGeom>
            <a:grp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3" name="Business Logic">
              <a:extLst>
                <a:ext uri="{FF2B5EF4-FFF2-40B4-BE49-F238E27FC236}">
                  <a16:creationId xmlns:a16="http://schemas.microsoft.com/office/drawing/2014/main" id="{8946FED8-B6E8-F2D2-6CD4-CCDF8DF46CD6}"/>
                </a:ext>
              </a:extLst>
            </p:cNvPr>
            <p:cNvSpPr txBox="1"/>
            <p:nvPr/>
          </p:nvSpPr>
          <p:spPr>
            <a:xfrm>
              <a:off x="-163579" y="6575843"/>
              <a:ext cx="3092222" cy="1385037"/>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solidFill>
                    <a:schemeClr val="bg1">
                      <a:lumMod val="75000"/>
                    </a:schemeClr>
                  </a:solidFill>
                </a:rPr>
                <a:t>Dependency</a:t>
              </a:r>
              <a:endParaRPr dirty="0">
                <a:solidFill>
                  <a:schemeClr val="bg1">
                    <a:lumMod val="75000"/>
                  </a:schemeClr>
                </a:solidFill>
              </a:endParaRPr>
            </a:p>
          </p:txBody>
        </p:sp>
      </p:grpSp>
      <p:grpSp>
        <p:nvGrpSpPr>
          <p:cNvPr id="14" name="Rounded Rectangle 5">
            <a:extLst>
              <a:ext uri="{FF2B5EF4-FFF2-40B4-BE49-F238E27FC236}">
                <a16:creationId xmlns:a16="http://schemas.microsoft.com/office/drawing/2014/main" id="{34855F90-2F22-FB98-D45E-62DD8F60C3E9}"/>
              </a:ext>
            </a:extLst>
          </p:cNvPr>
          <p:cNvGrpSpPr/>
          <p:nvPr/>
        </p:nvGrpSpPr>
        <p:grpSpPr>
          <a:xfrm>
            <a:off x="17704334" y="4207965"/>
            <a:ext cx="4902735" cy="2438320"/>
            <a:chOff x="-357165" y="5518370"/>
            <a:chExt cx="3657600" cy="3657600"/>
          </a:xfrm>
        </p:grpSpPr>
        <p:sp>
          <p:nvSpPr>
            <p:cNvPr id="15" name="Rounded Rectangle">
              <a:extLst>
                <a:ext uri="{FF2B5EF4-FFF2-40B4-BE49-F238E27FC236}">
                  <a16:creationId xmlns:a16="http://schemas.microsoft.com/office/drawing/2014/main" id="{31409E99-431D-7D7B-ED5E-FFD47D2E1527}"/>
                </a:ext>
              </a:extLst>
            </p:cNvPr>
            <p:cNvSpPr/>
            <p:nvPr/>
          </p:nvSpPr>
          <p:spPr>
            <a:xfrm>
              <a:off x="-357165" y="551837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6" name="Business Logic">
              <a:extLst>
                <a:ext uri="{FF2B5EF4-FFF2-40B4-BE49-F238E27FC236}">
                  <a16:creationId xmlns:a16="http://schemas.microsoft.com/office/drawing/2014/main" id="{90594A45-A3DB-8B95-D66A-1F49E89F915F}"/>
                </a:ext>
              </a:extLst>
            </p:cNvPr>
            <p:cNvSpPr txBox="1"/>
            <p:nvPr/>
          </p:nvSpPr>
          <p:spPr>
            <a:xfrm>
              <a:off x="-163579" y="6437366"/>
              <a:ext cx="3092222" cy="166199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Dependency</a:t>
              </a:r>
              <a:endParaRPr dirty="0"/>
            </a:p>
          </p:txBody>
        </p:sp>
      </p:grpSp>
      <p:pic>
        <p:nvPicPr>
          <p:cNvPr id="20" name="Graphic 19" descr="Eyes with solid fill">
            <a:extLst>
              <a:ext uri="{FF2B5EF4-FFF2-40B4-BE49-F238E27FC236}">
                <a16:creationId xmlns:a16="http://schemas.microsoft.com/office/drawing/2014/main" id="{2D453CBC-7EFA-D622-BCAE-1C36BA166B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8657" y="3981116"/>
            <a:ext cx="1859739" cy="1859739"/>
          </a:xfrm>
          <a:prstGeom prst="rect">
            <a:avLst/>
          </a:prstGeom>
        </p:spPr>
      </p:pic>
      <p:sp>
        <p:nvSpPr>
          <p:cNvPr id="285" name="Straight Arrow Connector 8">
            <a:extLst>
              <a:ext uri="{FF2B5EF4-FFF2-40B4-BE49-F238E27FC236}">
                <a16:creationId xmlns:a16="http://schemas.microsoft.com/office/drawing/2014/main" id="{7B1CE727-D7C8-3211-0C7A-65684BEF139C}"/>
              </a:ext>
            </a:extLst>
          </p:cNvPr>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1" name="TextBox 20">
            <a:extLst>
              <a:ext uri="{FF2B5EF4-FFF2-40B4-BE49-F238E27FC236}">
                <a16:creationId xmlns:a16="http://schemas.microsoft.com/office/drawing/2014/main" id="{3921BECD-BFFF-965B-4BA9-3786CB535AF3}"/>
              </a:ext>
            </a:extLst>
          </p:cNvPr>
          <p:cNvSpPr txBox="1"/>
          <p:nvPr/>
        </p:nvSpPr>
        <p:spPr>
          <a:xfrm>
            <a:off x="16085788" y="3770073"/>
            <a:ext cx="1027843" cy="9233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j-lt"/>
                <a:ea typeface="+mj-ea"/>
                <a:cs typeface="+mj-cs"/>
                <a:sym typeface="Calibri"/>
              </a:rPr>
              <a:t>spy</a:t>
            </a:r>
          </a:p>
        </p:txBody>
      </p:sp>
      <p:cxnSp>
        <p:nvCxnSpPr>
          <p:cNvPr id="23" name="Curved Connector 22">
            <a:extLst>
              <a:ext uri="{FF2B5EF4-FFF2-40B4-BE49-F238E27FC236}">
                <a16:creationId xmlns:a16="http://schemas.microsoft.com/office/drawing/2014/main" id="{E0ADEBEB-F9CD-F8D7-DAC7-379A26BA8737}"/>
              </a:ext>
            </a:extLst>
          </p:cNvPr>
          <p:cNvCxnSpPr>
            <a:cxnSpLocks/>
            <a:stCxn id="280" idx="0"/>
          </p:cNvCxnSpPr>
          <p:nvPr/>
        </p:nvCxnSpPr>
        <p:spPr>
          <a:xfrm rot="5400000">
            <a:off x="7642181" y="5229303"/>
            <a:ext cx="1557616" cy="5693552"/>
          </a:xfrm>
          <a:prstGeom prst="curvedConnector4">
            <a:avLst>
              <a:gd name="adj1" fmla="val 51114"/>
              <a:gd name="adj2" fmla="val 46814"/>
            </a:avLst>
          </a:prstGeom>
          <a:noFill/>
          <a:ln w="161925"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nvGrpSpPr>
          <p:cNvPr id="27" name="Rounded Rectangle 5">
            <a:extLst>
              <a:ext uri="{FF2B5EF4-FFF2-40B4-BE49-F238E27FC236}">
                <a16:creationId xmlns:a16="http://schemas.microsoft.com/office/drawing/2014/main" id="{6FDEE450-62ED-E875-CB94-DBDB527E425E}"/>
              </a:ext>
            </a:extLst>
          </p:cNvPr>
          <p:cNvGrpSpPr/>
          <p:nvPr/>
        </p:nvGrpSpPr>
        <p:grpSpPr>
          <a:xfrm>
            <a:off x="580103" y="7897185"/>
            <a:ext cx="4902735" cy="2438320"/>
            <a:chOff x="-357165" y="5518370"/>
            <a:chExt cx="3657600" cy="3657600"/>
          </a:xfrm>
        </p:grpSpPr>
        <p:sp>
          <p:nvSpPr>
            <p:cNvPr id="28" name="Rounded Rectangle">
              <a:extLst>
                <a:ext uri="{FF2B5EF4-FFF2-40B4-BE49-F238E27FC236}">
                  <a16:creationId xmlns:a16="http://schemas.microsoft.com/office/drawing/2014/main" id="{948B403D-F1D3-4078-9726-EC2AAB16F827}"/>
                </a:ext>
              </a:extLst>
            </p:cNvPr>
            <p:cNvSpPr/>
            <p:nvPr/>
          </p:nvSpPr>
          <p:spPr>
            <a:xfrm>
              <a:off x="-357165" y="551837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9" name="Business Logic">
              <a:extLst>
                <a:ext uri="{FF2B5EF4-FFF2-40B4-BE49-F238E27FC236}">
                  <a16:creationId xmlns:a16="http://schemas.microsoft.com/office/drawing/2014/main" id="{D75F6E53-735E-8E71-8317-85F9023F81BD}"/>
                </a:ext>
              </a:extLst>
            </p:cNvPr>
            <p:cNvSpPr txBox="1"/>
            <p:nvPr/>
          </p:nvSpPr>
          <p:spPr>
            <a:xfrm>
              <a:off x="-163579" y="6021828"/>
              <a:ext cx="3185134" cy="249306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Mock</a:t>
              </a:r>
            </a:p>
            <a:p>
              <a:r>
                <a:rPr lang="en-US" dirty="0"/>
                <a:t>Implementation</a:t>
              </a:r>
              <a:endParaRPr dirty="0"/>
            </a:p>
          </p:txBody>
        </p:sp>
      </p:grpSp>
      <p:pic>
        <p:nvPicPr>
          <p:cNvPr id="30" name="Graphic 29" descr="Eyes with solid fill">
            <a:extLst>
              <a:ext uri="{FF2B5EF4-FFF2-40B4-BE49-F238E27FC236}">
                <a16:creationId xmlns:a16="http://schemas.microsoft.com/office/drawing/2014/main" id="{42BB0C73-24E0-7542-624E-6BB99B25C9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5363" y="7367888"/>
            <a:ext cx="1859739" cy="1859739"/>
          </a:xfrm>
          <a:prstGeom prst="rect">
            <a:avLst/>
          </a:prstGeom>
        </p:spPr>
      </p:pic>
      <p:sp>
        <p:nvSpPr>
          <p:cNvPr id="31" name="TextBox 30">
            <a:extLst>
              <a:ext uri="{FF2B5EF4-FFF2-40B4-BE49-F238E27FC236}">
                <a16:creationId xmlns:a16="http://schemas.microsoft.com/office/drawing/2014/main" id="{F688118F-4656-371A-5E39-7CE50532747F}"/>
              </a:ext>
            </a:extLst>
          </p:cNvPr>
          <p:cNvSpPr txBox="1"/>
          <p:nvPr/>
        </p:nvSpPr>
        <p:spPr>
          <a:xfrm>
            <a:off x="5304932" y="7093819"/>
            <a:ext cx="4777268" cy="9233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j-lt"/>
                <a:ea typeface="+mj-ea"/>
                <a:cs typeface="+mj-cs"/>
                <a:sym typeface="Calibri"/>
              </a:rPr>
              <a:t>the mock is spying</a:t>
            </a:r>
          </a:p>
        </p:txBody>
      </p:sp>
    </p:spTree>
    <p:extLst>
      <p:ext uri="{BB962C8B-B14F-4D97-AF65-F5344CB8AC3E}">
        <p14:creationId xmlns:p14="http://schemas.microsoft.com/office/powerpoint/2010/main" val="257835366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83EE-C5BC-3945-7144-881820EDAAC0}"/>
              </a:ext>
            </a:extLst>
          </p:cNvPr>
          <p:cNvSpPr>
            <a:spLocks noGrp="1"/>
          </p:cNvSpPr>
          <p:nvPr>
            <p:ph type="title"/>
          </p:nvPr>
        </p:nvSpPr>
        <p:spPr/>
        <p:txBody>
          <a:bodyPr/>
          <a:lstStyle/>
          <a:p>
            <a:r>
              <a:rPr lang="en-US" dirty="0"/>
              <a:t>Integration Testing</a:t>
            </a:r>
          </a:p>
        </p:txBody>
      </p:sp>
      <p:sp>
        <p:nvSpPr>
          <p:cNvPr id="3" name="Text Placeholder 2">
            <a:extLst>
              <a:ext uri="{FF2B5EF4-FFF2-40B4-BE49-F238E27FC236}">
                <a16:creationId xmlns:a16="http://schemas.microsoft.com/office/drawing/2014/main" id="{45862654-8DA9-7F06-CD01-4ABC4AAA61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36370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t>
            </a:r>
            <a:r>
              <a:rPr lang="en-US" dirty="0"/>
              <a:t>prepared</a:t>
            </a:r>
            <a:r>
              <a:rPr dirty="0"/>
              <a:t> to:</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But some bugs are observable only when multiple components interact.</a:t>
            </a:r>
            <a:endParaRPr dirty="0"/>
          </a:p>
        </p:txBody>
      </p:sp>
      <p:sp>
        <p:nvSpPr>
          <p:cNvPr id="3" name="Text Placeholder 2">
            <a:extLst>
              <a:ext uri="{FF2B5EF4-FFF2-40B4-BE49-F238E27FC236}">
                <a16:creationId xmlns:a16="http://schemas.microsoft.com/office/drawing/2014/main" id="{F7DDB50C-4AAD-4770-3601-8A25BF5E1AF0}"/>
              </a:ext>
            </a:extLst>
          </p:cNvPr>
          <p:cNvSpPr>
            <a:spLocks noGrp="1"/>
          </p:cNvSpPr>
          <p:nvPr>
            <p:ph type="body" idx="1"/>
          </p:nvPr>
        </p:nvSpPr>
        <p:spPr>
          <a:xfrm>
            <a:off x="1676400" y="3000319"/>
            <a:ext cx="13063292" cy="8702677"/>
          </a:xfrm>
        </p:spPr>
        <p:txBody>
          <a:bodyPr/>
          <a:lstStyle/>
          <a:p>
            <a:r>
              <a:rPr lang="en-US" dirty="0"/>
              <a:t>These are usually because one module has made incorrect assumptions about some other module </a:t>
            </a:r>
          </a:p>
          <a:p>
            <a:r>
              <a:rPr lang="en-US" dirty="0"/>
              <a:t>Unit tests won’t reveal such bugs</a:t>
            </a:r>
          </a:p>
          <a:p>
            <a:r>
              <a:rPr lang="en-US" dirty="0"/>
              <a:t>Mocks won’t help, either (since they may incorporate our incorrect assumptions)</a:t>
            </a:r>
          </a:p>
          <a:p>
            <a:r>
              <a:rPr lang="en-US" dirty="0"/>
              <a:t>So you really need integration tests</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grpSp>
        <p:nvGrpSpPr>
          <p:cNvPr id="4" name="Group 3">
            <a:extLst>
              <a:ext uri="{FF2B5EF4-FFF2-40B4-BE49-F238E27FC236}">
                <a16:creationId xmlns:a16="http://schemas.microsoft.com/office/drawing/2014/main" id="{A10B0CA8-5403-6D11-4AA2-740EA86A4F37}"/>
              </a:ext>
            </a:extLst>
          </p:cNvPr>
          <p:cNvGrpSpPr/>
          <p:nvPr/>
        </p:nvGrpSpPr>
        <p:grpSpPr>
          <a:xfrm>
            <a:off x="15196431" y="4256439"/>
            <a:ext cx="8873803" cy="6581890"/>
            <a:chOff x="8562553" y="5385991"/>
            <a:chExt cx="7258894" cy="4580492"/>
          </a:xfrm>
        </p:grpSpPr>
        <p:sp>
          <p:nvSpPr>
            <p:cNvPr id="5" name="Rectangle">
              <a:extLst>
                <a:ext uri="{FF2B5EF4-FFF2-40B4-BE49-F238E27FC236}">
                  <a16:creationId xmlns:a16="http://schemas.microsoft.com/office/drawing/2014/main" id="{4CE72046-D812-5BA6-DDC3-4B2CA32F2F9D}"/>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6" name="Rectangle">
              <a:extLst>
                <a:ext uri="{FF2B5EF4-FFF2-40B4-BE49-F238E27FC236}">
                  <a16:creationId xmlns:a16="http://schemas.microsoft.com/office/drawing/2014/main" id="{744432EE-A36C-07C0-EEF0-4559BBB37684}"/>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7" name="1 class of one program running on a web server">
              <a:extLst>
                <a:ext uri="{FF2B5EF4-FFF2-40B4-BE49-F238E27FC236}">
                  <a16:creationId xmlns:a16="http://schemas.microsoft.com/office/drawing/2014/main" id="{DC8AC6A5-9D4B-63D8-E859-8D6720DCF7A8}"/>
                </a:ext>
              </a:extLst>
            </p:cNvPr>
            <p:cNvSpPr txBox="1"/>
            <p:nvPr/>
          </p:nvSpPr>
          <p:spPr>
            <a:xfrm>
              <a:off x="12645446" y="8784231"/>
              <a:ext cx="3010509" cy="7389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8" name="Group">
              <a:extLst>
                <a:ext uri="{FF2B5EF4-FFF2-40B4-BE49-F238E27FC236}">
                  <a16:creationId xmlns:a16="http://schemas.microsoft.com/office/drawing/2014/main" id="{AE2EBAC4-BAE5-E8EB-B885-FF2064497B96}"/>
                </a:ext>
              </a:extLst>
            </p:cNvPr>
            <p:cNvGrpSpPr/>
            <p:nvPr/>
          </p:nvGrpSpPr>
          <p:grpSpPr>
            <a:xfrm>
              <a:off x="8829188" y="6906017"/>
              <a:ext cx="3010509" cy="2617166"/>
              <a:chOff x="135141" y="-403674"/>
              <a:chExt cx="3010508" cy="2617165"/>
            </a:xfrm>
          </p:grpSpPr>
          <p:sp>
            <p:nvSpPr>
              <p:cNvPr id="14" name="1 process running on a web server">
                <a:extLst>
                  <a:ext uri="{FF2B5EF4-FFF2-40B4-BE49-F238E27FC236}">
                    <a16:creationId xmlns:a16="http://schemas.microsoft.com/office/drawing/2014/main" id="{939EEB14-B38E-D149-35BB-C969E67E91EE}"/>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 name="Image" descr="Image">
                <a:extLst>
                  <a:ext uri="{FF2B5EF4-FFF2-40B4-BE49-F238E27FC236}">
                    <a16:creationId xmlns:a16="http://schemas.microsoft.com/office/drawing/2014/main" id="{D018114F-CDAE-664D-1E63-266A65A15A65}"/>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9" name="Group">
              <a:extLst>
                <a:ext uri="{FF2B5EF4-FFF2-40B4-BE49-F238E27FC236}">
                  <a16:creationId xmlns:a16="http://schemas.microsoft.com/office/drawing/2014/main" id="{2BA7FA78-D35C-7245-7822-42ED35A659BE}"/>
                </a:ext>
              </a:extLst>
            </p:cNvPr>
            <p:cNvGrpSpPr/>
            <p:nvPr/>
          </p:nvGrpSpPr>
          <p:grpSpPr>
            <a:xfrm>
              <a:off x="13665882" y="7138801"/>
              <a:ext cx="898133" cy="1074874"/>
              <a:chOff x="-71502" y="-267461"/>
              <a:chExt cx="898131" cy="1074873"/>
            </a:xfrm>
          </p:grpSpPr>
          <p:sp>
            <p:nvSpPr>
              <p:cNvPr id="12" name="Mork">
                <a:extLst>
                  <a:ext uri="{FF2B5EF4-FFF2-40B4-BE49-F238E27FC236}">
                    <a16:creationId xmlns:a16="http://schemas.microsoft.com/office/drawing/2014/main" id="{FED261E5-FD42-1C4E-5CCB-21652F755266}"/>
                  </a:ext>
                </a:extLst>
              </p:cNvPr>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3" name="Triangle">
                <a:extLst>
                  <a:ext uri="{FF2B5EF4-FFF2-40B4-BE49-F238E27FC236}">
                    <a16:creationId xmlns:a16="http://schemas.microsoft.com/office/drawing/2014/main" id="{E4472B7F-7B36-C3B9-A1F7-633CFF80CB69}"/>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0" name="Unit">
              <a:extLst>
                <a:ext uri="{FF2B5EF4-FFF2-40B4-BE49-F238E27FC236}">
                  <a16:creationId xmlns:a16="http://schemas.microsoft.com/office/drawing/2014/main" id="{509CFFB4-D9E4-C2CF-DCF3-AFA6B816AFF6}"/>
                </a:ext>
              </a:extLst>
            </p:cNvPr>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1" name="Integration">
              <a:extLst>
                <a:ext uri="{FF2B5EF4-FFF2-40B4-BE49-F238E27FC236}">
                  <a16:creationId xmlns:a16="http://schemas.microsoft.com/office/drawing/2014/main" id="{C3720D14-A997-7C6C-38C6-72FC8A962554}"/>
                </a:ext>
              </a:extLst>
            </p:cNvPr>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Tree>
    <p:extLst>
      <p:ext uri="{BB962C8B-B14F-4D97-AF65-F5344CB8AC3E}">
        <p14:creationId xmlns:p14="http://schemas.microsoft.com/office/powerpoint/2010/main" val="12312155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may be larger, even enormous</a:t>
            </a:r>
            <a:endParaRPr dirty="0"/>
          </a:p>
        </p:txBody>
      </p:sp>
      <p:sp>
        <p:nvSpPr>
          <p:cNvPr id="13" name="Text Placeholder 12">
            <a:extLst>
              <a:ext uri="{FF2B5EF4-FFF2-40B4-BE49-F238E27FC236}">
                <a16:creationId xmlns:a16="http://schemas.microsoft.com/office/drawing/2014/main" id="{5ABA7809-B73D-F30C-5815-A4A18F2FA62B}"/>
              </a:ext>
            </a:extLst>
          </p:cNvPr>
          <p:cNvSpPr>
            <a:spLocks noGrp="1"/>
          </p:cNvSpPr>
          <p:nvPr>
            <p:ph type="body" idx="1"/>
          </p:nvPr>
        </p:nvSpPr>
        <p:spPr>
          <a:xfrm>
            <a:off x="1666507" y="3528159"/>
            <a:ext cx="9768347" cy="5500043"/>
          </a:xfrm>
        </p:spPr>
        <p:txBody>
          <a:bodyPr>
            <a:normAutofit/>
          </a:bodyPr>
          <a:lstStyle/>
          <a:p>
            <a:r>
              <a:rPr lang="en-US" dirty="0"/>
              <a:t>Does the presence of other jobs on our server change the behavior of our program?</a:t>
            </a:r>
          </a:p>
          <a:p>
            <a:r>
              <a:rPr lang="en-US" dirty="0"/>
              <a:t>Does the presence of the other servers change the behavior of our program?</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grpSp>
        <p:nvGrpSpPr>
          <p:cNvPr id="3" name="Group 2">
            <a:extLst>
              <a:ext uri="{FF2B5EF4-FFF2-40B4-BE49-F238E27FC236}">
                <a16:creationId xmlns:a16="http://schemas.microsoft.com/office/drawing/2014/main" id="{882624A8-3C05-BB5F-C6E4-ED497C1BBFB9}"/>
              </a:ext>
            </a:extLst>
          </p:cNvPr>
          <p:cNvGrpSpPr/>
          <p:nvPr/>
        </p:nvGrpSpPr>
        <p:grpSpPr>
          <a:xfrm>
            <a:off x="12570363" y="3092695"/>
            <a:ext cx="10137237" cy="4580493"/>
            <a:chOff x="7342684" y="3616102"/>
            <a:chExt cx="13723119" cy="6589058"/>
          </a:xfrm>
        </p:grpSpPr>
        <p:grpSp>
          <p:nvGrpSpPr>
            <p:cNvPr id="8" name="Group 7">
              <a:extLst>
                <a:ext uri="{FF2B5EF4-FFF2-40B4-BE49-F238E27FC236}">
                  <a16:creationId xmlns:a16="http://schemas.microsoft.com/office/drawing/2014/main" id="{F8002A23-91A2-0AB5-B9BC-973277723BE2}"/>
                </a:ext>
              </a:extLst>
            </p:cNvPr>
            <p:cNvGrpSpPr/>
            <p:nvPr/>
          </p:nvGrpSpPr>
          <p:grpSpPr>
            <a:xfrm>
              <a:off x="12192000" y="3623270"/>
              <a:ext cx="8873803" cy="6581890"/>
              <a:chOff x="8562553" y="5385991"/>
              <a:chExt cx="7258894" cy="4580492"/>
            </a:xfrm>
          </p:grpSpPr>
          <p:sp>
            <p:nvSpPr>
              <p:cNvPr id="15" name="Rectangle">
                <a:extLst>
                  <a:ext uri="{FF2B5EF4-FFF2-40B4-BE49-F238E27FC236}">
                    <a16:creationId xmlns:a16="http://schemas.microsoft.com/office/drawing/2014/main" id="{B6C96C21-3C5E-2BD4-82BA-E21859A4EFF5}"/>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 name="Rectangle">
                <a:extLst>
                  <a:ext uri="{FF2B5EF4-FFF2-40B4-BE49-F238E27FC236}">
                    <a16:creationId xmlns:a16="http://schemas.microsoft.com/office/drawing/2014/main" id="{6F826A0C-7745-CE1E-BBB3-2A492523DCFF}"/>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7" name="1 class of one program running on a web server">
                <a:extLst>
                  <a:ext uri="{FF2B5EF4-FFF2-40B4-BE49-F238E27FC236}">
                    <a16:creationId xmlns:a16="http://schemas.microsoft.com/office/drawing/2014/main" id="{36E45411-7A9D-2DE6-A1EB-FF6985FD632B}"/>
                  </a:ext>
                </a:extLst>
              </p:cNvPr>
              <p:cNvSpPr txBox="1"/>
              <p:nvPr/>
            </p:nvSpPr>
            <p:spPr>
              <a:xfrm>
                <a:off x="12645445" y="8543411"/>
                <a:ext cx="3010509" cy="7389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8" name="Group">
                <a:extLst>
                  <a:ext uri="{FF2B5EF4-FFF2-40B4-BE49-F238E27FC236}">
                    <a16:creationId xmlns:a16="http://schemas.microsoft.com/office/drawing/2014/main" id="{DEDB744D-B10C-1BD3-A858-0EAFA2B45A8A}"/>
                  </a:ext>
                </a:extLst>
              </p:cNvPr>
              <p:cNvGrpSpPr/>
              <p:nvPr/>
            </p:nvGrpSpPr>
            <p:grpSpPr>
              <a:xfrm>
                <a:off x="8829188" y="6906017"/>
                <a:ext cx="3010509" cy="2617166"/>
                <a:chOff x="135141" y="-403674"/>
                <a:chExt cx="3010508" cy="2617165"/>
              </a:xfrm>
            </p:grpSpPr>
            <p:sp>
              <p:nvSpPr>
                <p:cNvPr id="24" name="1 process running on a web server">
                  <a:extLst>
                    <a:ext uri="{FF2B5EF4-FFF2-40B4-BE49-F238E27FC236}">
                      <a16:creationId xmlns:a16="http://schemas.microsoft.com/office/drawing/2014/main" id="{2BAEBA68-DF9F-F6A9-1567-E61CBC2579F1}"/>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25" name="Image" descr="Image">
                  <a:extLst>
                    <a:ext uri="{FF2B5EF4-FFF2-40B4-BE49-F238E27FC236}">
                      <a16:creationId xmlns:a16="http://schemas.microsoft.com/office/drawing/2014/main" id="{401EFDA3-C494-E535-9361-C330F91CC730}"/>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9" name="Group">
                <a:extLst>
                  <a:ext uri="{FF2B5EF4-FFF2-40B4-BE49-F238E27FC236}">
                    <a16:creationId xmlns:a16="http://schemas.microsoft.com/office/drawing/2014/main" id="{BADB658A-979A-0026-8450-0F209F5F4702}"/>
                  </a:ext>
                </a:extLst>
              </p:cNvPr>
              <p:cNvGrpSpPr/>
              <p:nvPr/>
            </p:nvGrpSpPr>
            <p:grpSpPr>
              <a:xfrm>
                <a:off x="13607339" y="6950690"/>
                <a:ext cx="956676" cy="1074874"/>
                <a:chOff x="-130045" y="-455572"/>
                <a:chExt cx="956674" cy="1074873"/>
              </a:xfrm>
            </p:grpSpPr>
            <p:sp>
              <p:nvSpPr>
                <p:cNvPr id="22" name="Mork">
                  <a:extLst>
                    <a:ext uri="{FF2B5EF4-FFF2-40B4-BE49-F238E27FC236}">
                      <a16:creationId xmlns:a16="http://schemas.microsoft.com/office/drawing/2014/main" id="{C89004A6-19C5-DED7-2945-7F9F3A29AED4}"/>
                    </a:ext>
                  </a:extLst>
                </p:cNvPr>
                <p:cNvSpPr/>
                <p:nvPr/>
              </p:nvSpPr>
              <p:spPr>
                <a:xfrm>
                  <a:off x="-130045" y="-455572"/>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23" name="Triangle">
                  <a:extLst>
                    <a:ext uri="{FF2B5EF4-FFF2-40B4-BE49-F238E27FC236}">
                      <a16:creationId xmlns:a16="http://schemas.microsoft.com/office/drawing/2014/main" id="{1073B486-9E20-299D-BB08-F68FE19C37CD}"/>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0" name="Unit">
                <a:extLst>
                  <a:ext uri="{FF2B5EF4-FFF2-40B4-BE49-F238E27FC236}">
                    <a16:creationId xmlns:a16="http://schemas.microsoft.com/office/drawing/2014/main" id="{C5612D17-4DD7-8D22-E155-39952F56B41B}"/>
                  </a:ext>
                </a:extLst>
              </p:cNvPr>
              <p:cNvSpPr txBox="1"/>
              <p:nvPr/>
            </p:nvSpPr>
            <p:spPr>
              <a:xfrm>
                <a:off x="13711228"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 name="Integration">
                <a:extLst>
                  <a:ext uri="{FF2B5EF4-FFF2-40B4-BE49-F238E27FC236}">
                    <a16:creationId xmlns:a16="http://schemas.microsoft.com/office/drawing/2014/main" id="{AA06CAA8-683E-0423-D057-0F74D8D9DA4B}"/>
                  </a:ext>
                </a:extLst>
              </p:cNvPr>
              <p:cNvSpPr txBox="1"/>
              <p:nvPr/>
            </p:nvSpPr>
            <p:spPr>
              <a:xfrm>
                <a:off x="9097805"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
          <p:nvSpPr>
            <p:cNvPr id="9" name="Rectangle">
              <a:extLst>
                <a:ext uri="{FF2B5EF4-FFF2-40B4-BE49-F238E27FC236}">
                  <a16:creationId xmlns:a16="http://schemas.microsoft.com/office/drawing/2014/main" id="{E7EB83C4-B6D6-6712-2DE1-7D8D54DAB48A}"/>
                </a:ext>
              </a:extLst>
            </p:cNvPr>
            <p:cNvSpPr/>
            <p:nvPr/>
          </p:nvSpPr>
          <p:spPr>
            <a:xfrm>
              <a:off x="7342684" y="3616102"/>
              <a:ext cx="4849316" cy="6581890"/>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grpSp>
          <p:nvGrpSpPr>
            <p:cNvPr id="10" name="Group">
              <a:extLst>
                <a:ext uri="{FF2B5EF4-FFF2-40B4-BE49-F238E27FC236}">
                  <a16:creationId xmlns:a16="http://schemas.microsoft.com/office/drawing/2014/main" id="{1ADB4234-C35A-46EC-E9A1-382A228DCDA8}"/>
                </a:ext>
              </a:extLst>
            </p:cNvPr>
            <p:cNvGrpSpPr/>
            <p:nvPr/>
          </p:nvGrpSpPr>
          <p:grpSpPr>
            <a:xfrm>
              <a:off x="7979858" y="5436282"/>
              <a:ext cx="3894728" cy="3027335"/>
              <a:chOff x="159880" y="-374102"/>
              <a:chExt cx="3894726" cy="1774881"/>
            </a:xfrm>
          </p:grpSpPr>
          <p:sp>
            <p:nvSpPr>
              <p:cNvPr id="11" name="1 web server in a cluster of 100,000">
                <a:extLst>
                  <a:ext uri="{FF2B5EF4-FFF2-40B4-BE49-F238E27FC236}">
                    <a16:creationId xmlns:a16="http://schemas.microsoft.com/office/drawing/2014/main" id="{81078383-4619-27F6-BE0B-150BF7C7538A}"/>
                  </a:ext>
                </a:extLst>
              </p:cNvPr>
              <p:cNvSpPr/>
              <p:nvPr/>
            </p:nvSpPr>
            <p:spPr>
              <a:xfrm>
                <a:off x="442109" y="489533"/>
                <a:ext cx="3010508" cy="9112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web server in a cluster of 100,000</a:t>
                </a:r>
                <a:r>
                  <a:rPr lang="en-US" sz="3200" dirty="0">
                    <a:latin typeface="+mj-lt"/>
                  </a:rPr>
                  <a:t> servers</a:t>
                </a:r>
                <a:endParaRPr sz="3200" dirty="0">
                  <a:latin typeface="+mj-lt"/>
                </a:endParaRPr>
              </a:p>
            </p:txBody>
          </p:sp>
          <p:pic>
            <p:nvPicPr>
              <p:cNvPr id="14" name="Image" descr="Image">
                <a:extLst>
                  <a:ext uri="{FF2B5EF4-FFF2-40B4-BE49-F238E27FC236}">
                    <a16:creationId xmlns:a16="http://schemas.microsoft.com/office/drawing/2014/main" id="{70F17FBE-AC79-3C79-C924-E74A20C88CBA}"/>
                  </a:ext>
                </a:extLst>
              </p:cNvPr>
              <p:cNvPicPr>
                <a:picLocks noChangeAspect="1"/>
              </p:cNvPicPr>
              <p:nvPr/>
            </p:nvPicPr>
            <p:blipFill>
              <a:blip r:embed="rId5"/>
              <a:stretch>
                <a:fillRect/>
              </a:stretch>
            </p:blipFill>
            <p:spPr>
              <a:xfrm>
                <a:off x="159880" y="-374102"/>
                <a:ext cx="3894726" cy="435228"/>
              </a:xfrm>
              <a:prstGeom prst="rect">
                <a:avLst/>
              </a:prstGeom>
              <a:ln w="12700" cap="flat">
                <a:noFill/>
                <a:miter lim="400000"/>
              </a:ln>
              <a:effectLst/>
            </p:spPr>
          </p:pic>
        </p:grpSp>
      </p:grpSp>
      <p:sp>
        <p:nvSpPr>
          <p:cNvPr id="2" name="Rectangle">
            <a:extLst>
              <a:ext uri="{FF2B5EF4-FFF2-40B4-BE49-F238E27FC236}">
                <a16:creationId xmlns:a16="http://schemas.microsoft.com/office/drawing/2014/main" id="{F16F4F23-91B9-6675-BDE8-64FFBB9B44DC}"/>
              </a:ext>
            </a:extLst>
          </p:cNvPr>
          <p:cNvSpPr/>
          <p:nvPr/>
        </p:nvSpPr>
        <p:spPr>
          <a:xfrm>
            <a:off x="6296812" y="793202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4" name="Rectangle">
            <a:extLst>
              <a:ext uri="{FF2B5EF4-FFF2-40B4-BE49-F238E27FC236}">
                <a16:creationId xmlns:a16="http://schemas.microsoft.com/office/drawing/2014/main" id="{76A005CD-2069-D3CD-6FE9-D5E679E0B247}"/>
              </a:ext>
            </a:extLst>
          </p:cNvPr>
          <p:cNvSpPr/>
          <p:nvPr/>
        </p:nvSpPr>
        <p:spPr>
          <a:xfrm>
            <a:off x="19366106" y="793202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5" name="1 class of one program running on a web server">
            <a:extLst>
              <a:ext uri="{FF2B5EF4-FFF2-40B4-BE49-F238E27FC236}">
                <a16:creationId xmlns:a16="http://schemas.microsoft.com/office/drawing/2014/main" id="{97A19BD8-33E1-DEAA-320D-FA9B5B1A5B95}"/>
              </a:ext>
            </a:extLst>
          </p:cNvPr>
          <p:cNvSpPr txBox="1"/>
          <p:nvPr/>
        </p:nvSpPr>
        <p:spPr>
          <a:xfrm>
            <a:off x="19531599" y="11151198"/>
            <a:ext cx="3010509" cy="109707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6" name="Group">
            <a:extLst>
              <a:ext uri="{FF2B5EF4-FFF2-40B4-BE49-F238E27FC236}">
                <a16:creationId xmlns:a16="http://schemas.microsoft.com/office/drawing/2014/main" id="{67A49C67-DACC-9ADF-3618-772A8F8546CB}"/>
              </a:ext>
            </a:extLst>
          </p:cNvPr>
          <p:cNvGrpSpPr/>
          <p:nvPr/>
        </p:nvGrpSpPr>
        <p:grpSpPr>
          <a:xfrm>
            <a:off x="15580200" y="9855721"/>
            <a:ext cx="3010508" cy="1683282"/>
            <a:chOff x="0" y="0"/>
            <a:chExt cx="3010507" cy="1683281"/>
          </a:xfrm>
        </p:grpSpPr>
        <p:sp>
          <p:nvSpPr>
            <p:cNvPr id="7" name="1 process running on a web server">
              <a:extLst>
                <a:ext uri="{FF2B5EF4-FFF2-40B4-BE49-F238E27FC236}">
                  <a16:creationId xmlns:a16="http://schemas.microsoft.com/office/drawing/2014/main" id="{253393BC-2CB9-0F2E-B9E4-4E8CD69DD362}"/>
                </a:ext>
              </a:extLst>
            </p:cNvP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2" name="Image" descr="Image">
              <a:extLst>
                <a:ext uri="{FF2B5EF4-FFF2-40B4-BE49-F238E27FC236}">
                  <a16:creationId xmlns:a16="http://schemas.microsoft.com/office/drawing/2014/main" id="{1A220660-014A-0038-A607-88FE20AEDBEE}"/>
                </a:ext>
              </a:extLst>
            </p:cNvPr>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6" name="Group">
            <a:extLst>
              <a:ext uri="{FF2B5EF4-FFF2-40B4-BE49-F238E27FC236}">
                <a16:creationId xmlns:a16="http://schemas.microsoft.com/office/drawing/2014/main" id="{9ED31CC6-2139-D5E3-3A5B-4C0BECB11A11}"/>
              </a:ext>
            </a:extLst>
          </p:cNvPr>
          <p:cNvGrpSpPr/>
          <p:nvPr/>
        </p:nvGrpSpPr>
        <p:grpSpPr>
          <a:xfrm>
            <a:off x="20623537" y="9952292"/>
            <a:ext cx="826630" cy="1074873"/>
            <a:chOff x="0" y="0"/>
            <a:chExt cx="826628" cy="1074872"/>
          </a:xfrm>
        </p:grpSpPr>
        <p:sp>
          <p:nvSpPr>
            <p:cNvPr id="27" name="Mork">
              <a:extLst>
                <a:ext uri="{FF2B5EF4-FFF2-40B4-BE49-F238E27FC236}">
                  <a16:creationId xmlns:a16="http://schemas.microsoft.com/office/drawing/2014/main" id="{09A4F2A0-2790-6A81-6890-F63F7E5C3633}"/>
                </a:ext>
              </a:extLst>
            </p:cNvPr>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8" name="Triangle">
              <a:extLst>
                <a:ext uri="{FF2B5EF4-FFF2-40B4-BE49-F238E27FC236}">
                  <a16:creationId xmlns:a16="http://schemas.microsoft.com/office/drawing/2014/main" id="{2F874745-FE5B-9958-3AD9-F54EE96344A7}"/>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9" name="Unit">
            <a:extLst>
              <a:ext uri="{FF2B5EF4-FFF2-40B4-BE49-F238E27FC236}">
                <a16:creationId xmlns:a16="http://schemas.microsoft.com/office/drawing/2014/main" id="{7D413F3E-73E4-7F74-169E-E135B0D197C6}"/>
              </a:ext>
            </a:extLst>
          </p:cNvPr>
          <p:cNvSpPr txBox="1"/>
          <p:nvPr/>
        </p:nvSpPr>
        <p:spPr>
          <a:xfrm>
            <a:off x="20597381" y="811819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30" name="Integration">
            <a:extLst>
              <a:ext uri="{FF2B5EF4-FFF2-40B4-BE49-F238E27FC236}">
                <a16:creationId xmlns:a16="http://schemas.microsoft.com/office/drawing/2014/main" id="{BA258405-37FE-E6DB-ABF5-8B2017E816BF}"/>
              </a:ext>
            </a:extLst>
          </p:cNvPr>
          <p:cNvSpPr txBox="1"/>
          <p:nvPr/>
        </p:nvSpPr>
        <p:spPr>
          <a:xfrm>
            <a:off x="15983958" y="811819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31" name="Group">
            <a:extLst>
              <a:ext uri="{FF2B5EF4-FFF2-40B4-BE49-F238E27FC236}">
                <a16:creationId xmlns:a16="http://schemas.microsoft.com/office/drawing/2014/main" id="{A0BDA488-E4CB-AAF4-4D62-D53A27DB065E}"/>
              </a:ext>
            </a:extLst>
          </p:cNvPr>
          <p:cNvGrpSpPr/>
          <p:nvPr/>
        </p:nvGrpSpPr>
        <p:grpSpPr>
          <a:xfrm>
            <a:off x="11105159" y="10575751"/>
            <a:ext cx="3894726" cy="945158"/>
            <a:chOff x="0" y="0"/>
            <a:chExt cx="3894725" cy="945156"/>
          </a:xfrm>
        </p:grpSpPr>
        <p:sp>
          <p:nvSpPr>
            <p:cNvPr id="32" name="1 web server in a cluster of 100,000">
              <a:extLst>
                <a:ext uri="{FF2B5EF4-FFF2-40B4-BE49-F238E27FC236}">
                  <a16:creationId xmlns:a16="http://schemas.microsoft.com/office/drawing/2014/main" id="{51700E06-3CFE-6C23-6F62-1D1D2D6F9299}"/>
                </a:ext>
              </a:extLst>
            </p:cNvPr>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33" name="Image" descr="Image">
              <a:extLst>
                <a:ext uri="{FF2B5EF4-FFF2-40B4-BE49-F238E27FC236}">
                  <a16:creationId xmlns:a16="http://schemas.microsoft.com/office/drawing/2014/main" id="{6EB40FAD-2778-26C5-A317-3728569A7823}"/>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34" name="Group">
            <a:extLst>
              <a:ext uri="{FF2B5EF4-FFF2-40B4-BE49-F238E27FC236}">
                <a16:creationId xmlns:a16="http://schemas.microsoft.com/office/drawing/2014/main" id="{BAA98715-D127-6FA1-4B31-BDA3270B4DDC}"/>
              </a:ext>
            </a:extLst>
          </p:cNvPr>
          <p:cNvGrpSpPr/>
          <p:nvPr/>
        </p:nvGrpSpPr>
        <p:grpSpPr>
          <a:xfrm>
            <a:off x="6515331" y="8228494"/>
            <a:ext cx="4561743" cy="3471244"/>
            <a:chOff x="0" y="0"/>
            <a:chExt cx="4561741" cy="3471243"/>
          </a:xfrm>
        </p:grpSpPr>
        <p:sp>
          <p:nvSpPr>
            <p:cNvPr id="35" name="1 Google product in the entire Google ecosystem">
              <a:extLst>
                <a:ext uri="{FF2B5EF4-FFF2-40B4-BE49-F238E27FC236}">
                  <a16:creationId xmlns:a16="http://schemas.microsoft.com/office/drawing/2014/main" id="{A357CD38-F992-7E82-448C-543A911FED25}"/>
                </a:ext>
              </a:extLst>
            </p:cNvPr>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dirty="0"/>
                <a:t>1 </a:t>
              </a:r>
              <a:r>
                <a:rPr lang="en-US" dirty="0"/>
                <a:t>Google </a:t>
              </a:r>
              <a:r>
                <a:rPr dirty="0"/>
                <a:t>product in </a:t>
              </a:r>
              <a:r>
                <a:rPr lang="en-US" dirty="0"/>
                <a:t>the </a:t>
              </a:r>
              <a:r>
                <a:rPr dirty="0"/>
                <a:t>entire </a:t>
              </a:r>
              <a:r>
                <a:rPr lang="en-US" dirty="0"/>
                <a:t>Google </a:t>
              </a:r>
              <a:r>
                <a:rPr dirty="0"/>
                <a:t>ecosystem</a:t>
              </a:r>
            </a:p>
          </p:txBody>
        </p:sp>
        <p:sp>
          <p:nvSpPr>
            <p:cNvPr id="36" name="Cloud">
              <a:extLst>
                <a:ext uri="{FF2B5EF4-FFF2-40B4-BE49-F238E27FC236}">
                  <a16:creationId xmlns:a16="http://schemas.microsoft.com/office/drawing/2014/main" id="{3AB040F9-FE6A-93CA-E542-DCABC0E002DA}"/>
                </a:ext>
              </a:extLst>
            </p:cNvPr>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extLst>
      <p:ext uri="{BB962C8B-B14F-4D97-AF65-F5344CB8AC3E}">
        <p14:creationId xmlns:p14="http://schemas.microsoft.com/office/powerpoint/2010/main" val="40195673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can be done in many ways</a:t>
            </a:r>
            <a:endParaRPr dirty="0"/>
          </a:p>
        </p:txBody>
      </p:sp>
      <p:sp>
        <p:nvSpPr>
          <p:cNvPr id="5" name="Text Placeholder 4">
            <a:extLst>
              <a:ext uri="{FF2B5EF4-FFF2-40B4-BE49-F238E27FC236}">
                <a16:creationId xmlns:a16="http://schemas.microsoft.com/office/drawing/2014/main" id="{AD18D943-4793-BE25-E42D-EA014784ECB7}"/>
              </a:ext>
            </a:extLst>
          </p:cNvPr>
          <p:cNvSpPr>
            <a:spLocks noGrp="1"/>
          </p:cNvSpPr>
          <p:nvPr>
            <p:ph type="body" idx="1"/>
          </p:nvPr>
        </p:nvSpPr>
        <p:spPr>
          <a:xfrm>
            <a:off x="15388683" y="3460627"/>
            <a:ext cx="7794136" cy="5704425"/>
          </a:xfrm>
        </p:spPr>
        <p:txBody>
          <a:bodyPr>
            <a:normAutofit lnSpcReduction="10000"/>
          </a:bodyPr>
          <a:lstStyle/>
          <a:p>
            <a:r>
              <a:rPr lang="en-US" dirty="0"/>
              <a:t>All at once ("Big Bang")</a:t>
            </a:r>
          </a:p>
          <a:p>
            <a:r>
              <a:rPr lang="en-US" dirty="0"/>
              <a:t>Top-down</a:t>
            </a:r>
          </a:p>
          <a:p>
            <a:r>
              <a:rPr lang="en-US" dirty="0"/>
              <a:t>Bottom-up</a:t>
            </a:r>
          </a:p>
          <a:p>
            <a:r>
              <a:rPr lang="en-US" dirty="0"/>
              <a:t>Middle-out</a:t>
            </a:r>
          </a:p>
          <a:p>
            <a:r>
              <a:rPr lang="en-US" dirty="0"/>
              <a:t>Top-Bottom-Middle</a:t>
            </a:r>
          </a:p>
          <a:p>
            <a:r>
              <a:rPr lang="en-US" dirty="0"/>
              <a:t>etc., etc., etc.</a:t>
            </a:r>
          </a:p>
        </p:txBody>
      </p:sp>
      <p:pic>
        <p:nvPicPr>
          <p:cNvPr id="3" name="Picture 2">
            <a:extLst>
              <a:ext uri="{FF2B5EF4-FFF2-40B4-BE49-F238E27FC236}">
                <a16:creationId xmlns:a16="http://schemas.microsoft.com/office/drawing/2014/main" id="{24FB4F0E-2C59-8CB6-63D6-FF11C6412E28}"/>
              </a:ext>
            </a:extLst>
          </p:cNvPr>
          <p:cNvPicPr>
            <a:picLocks noChangeAspect="1"/>
          </p:cNvPicPr>
          <p:nvPr/>
        </p:nvPicPr>
        <p:blipFill>
          <a:blip r:embed="rId3"/>
          <a:stretch>
            <a:fillRect/>
          </a:stretch>
        </p:blipFill>
        <p:spPr>
          <a:xfrm>
            <a:off x="1676400" y="3035630"/>
            <a:ext cx="12861768" cy="9899784"/>
          </a:xfrm>
          <a:prstGeom prst="rect">
            <a:avLst/>
          </a:prstGeom>
        </p:spPr>
      </p:pic>
    </p:spTree>
    <p:extLst>
      <p:ext uri="{BB962C8B-B14F-4D97-AF65-F5344CB8AC3E}">
        <p14:creationId xmlns:p14="http://schemas.microsoft.com/office/powerpoint/2010/main" val="35572250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4592800" y="10793722"/>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rPr dirty="0"/>
              <a:t>From </a:t>
            </a:r>
            <a:r>
              <a:rPr dirty="0" err="1"/>
              <a:t>SoftEng</a:t>
            </a:r>
            <a:r>
              <a:rPr dirty="0"/>
              <a:t> @ Google Chapter 11</a:t>
            </a:r>
          </a:p>
          <a:p>
            <a:pPr lvl="1"/>
            <a:r>
              <a:rPr dirty="0"/>
              <a:t>https://learning.oreilly.com/library/view/software-engineering-at/9781492082781/ch11.html#testing_overview</a:t>
            </a:r>
            <a:endParaRPr sz="4704" dirty="0"/>
          </a:p>
        </p:txBody>
      </p:sp>
      <p:sp>
        <p:nvSpPr>
          <p:cNvPr id="239" name="Title 1"/>
          <p:cNvSpPr txBox="1">
            <a:spLocks noGrp="1"/>
          </p:cNvSpPr>
          <p:nvPr>
            <p:ph type="title"/>
          </p:nvPr>
        </p:nvSpPr>
        <p:spPr>
          <a:prstGeom prst="rect">
            <a:avLst/>
          </a:prstGeom>
        </p:spPr>
        <p:txBody>
          <a:bodyPr/>
          <a:lstStyle>
            <a:lvl1pPr>
              <a:defRPr sz="7200"/>
            </a:lvl1pPr>
          </a:lstStyle>
          <a:p>
            <a:r>
              <a:rPr dirty="0"/>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23</a:t>
            </a:fld>
            <a:endParaRPr/>
          </a:p>
        </p:txBody>
      </p:sp>
      <p:pic>
        <p:nvPicPr>
          <p:cNvPr id="3" name="Picture 5" descr="Picture 5">
            <a:extLst>
              <a:ext uri="{FF2B5EF4-FFF2-40B4-BE49-F238E27FC236}">
                <a16:creationId xmlns:a16="http://schemas.microsoft.com/office/drawing/2014/main" id="{9B7F488C-389B-D366-E9C9-91051E290F86}"/>
              </a:ext>
            </a:extLst>
          </p:cNvPr>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4" name="Group 3">
            <a:extLst>
              <a:ext uri="{FF2B5EF4-FFF2-40B4-BE49-F238E27FC236}">
                <a16:creationId xmlns:a16="http://schemas.microsoft.com/office/drawing/2014/main" id="{A8669B10-0855-56F1-3E73-02615AC50B67}"/>
              </a:ext>
            </a:extLst>
          </p:cNvPr>
          <p:cNvGrpSpPr/>
          <p:nvPr/>
        </p:nvGrpSpPr>
        <p:grpSpPr>
          <a:xfrm>
            <a:off x="11441835" y="4092730"/>
            <a:ext cx="8610091" cy="7315201"/>
            <a:chOff x="11441835" y="4092730"/>
            <a:chExt cx="8610091" cy="7315201"/>
          </a:xfrm>
        </p:grpSpPr>
        <p:pic>
          <p:nvPicPr>
            <p:cNvPr id="5" name="Picture 7" descr="Picture 7">
              <a:extLst>
                <a:ext uri="{FF2B5EF4-FFF2-40B4-BE49-F238E27FC236}">
                  <a16:creationId xmlns:a16="http://schemas.microsoft.com/office/drawing/2014/main" id="{8B06D9A5-2109-1EC6-AA80-4F763034ACFE}"/>
                </a:ext>
              </a:extLst>
            </p:cNvPr>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6" name="TextBox 9">
              <a:extLst>
                <a:ext uri="{FF2B5EF4-FFF2-40B4-BE49-F238E27FC236}">
                  <a16:creationId xmlns:a16="http://schemas.microsoft.com/office/drawing/2014/main" id="{CBB74291-B767-491E-B2B4-A12BB9B9BD1A}"/>
                </a:ext>
              </a:extLst>
            </p:cNvPr>
            <p:cNvSpPr txBox="1"/>
            <p:nvPr/>
          </p:nvSpPr>
          <p:spPr>
            <a:xfrm>
              <a:off x="17321790" y="4727693"/>
              <a:ext cx="2730136" cy="14722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extLst>
      <p:ext uri="{BB962C8B-B14F-4D97-AF65-F5344CB8AC3E}">
        <p14:creationId xmlns:p14="http://schemas.microsoft.com/office/powerpoint/2010/main" val="3238354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rPr dirty="0"/>
              <a:t>How big is my test?</a:t>
            </a:r>
            <a:r>
              <a:rPr lang="en-US" dirty="0"/>
              <a:t> Google’s Classification</a:t>
            </a:r>
            <a:endParaRPr dirty="0"/>
          </a:p>
        </p:txBody>
      </p:sp>
      <p:sp>
        <p:nvSpPr>
          <p:cNvPr id="232" name="Small: run in a single thread, can’t sleep, perform I/O or making blocking calls…"/>
          <p:cNvSpPr txBox="1">
            <a:spLocks noGrp="1"/>
          </p:cNvSpPr>
          <p:nvPr>
            <p:ph type="body" idx="1"/>
          </p:nvPr>
        </p:nvSpPr>
        <p:spPr>
          <a:xfrm>
            <a:off x="1676400" y="3388975"/>
            <a:ext cx="17531940" cy="8702676"/>
          </a:xfrm>
          <a:prstGeom prst="rect">
            <a:avLst/>
          </a:prstGeom>
        </p:spPr>
        <p:txBody>
          <a:bodyPr/>
          <a:lstStyle/>
          <a:p>
            <a:r>
              <a:rPr dirty="0"/>
              <a:t>Small: run in a single thread, can’t sleep, perform I/O or mak</a:t>
            </a:r>
            <a:r>
              <a:rPr lang="en-US" dirty="0"/>
              <a:t>e</a:t>
            </a:r>
            <a:r>
              <a:rPr dirty="0"/>
              <a:t> blocking calls</a:t>
            </a:r>
          </a:p>
          <a:p>
            <a:r>
              <a:rPr dirty="0"/>
              <a:t>Medium: run on single computer, can use processes/threads, perform I/O, but only contact localhost</a:t>
            </a:r>
          </a:p>
          <a:p>
            <a:r>
              <a:rPr dirty="0"/>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sp>
        <p:nvSpPr>
          <p:cNvPr id="234"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extLst>
      <p:ext uri="{BB962C8B-B14F-4D97-AF65-F5344CB8AC3E}">
        <p14:creationId xmlns:p14="http://schemas.microsoft.com/office/powerpoint/2010/main" val="130187837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Good Tests are Not Flaky"/>
          <p:cNvSpPr txBox="1">
            <a:spLocks noGrp="1"/>
          </p:cNvSpPr>
          <p:nvPr>
            <p:ph type="title"/>
          </p:nvPr>
        </p:nvSpPr>
        <p:spPr>
          <a:prstGeom prst="rect">
            <a:avLst/>
          </a:prstGeom>
        </p:spPr>
        <p:txBody>
          <a:bodyPr/>
          <a:lstStyle/>
          <a:p>
            <a:r>
              <a:rPr lang="en-US" dirty="0"/>
              <a:t>Integration Tests can be Flaky</a:t>
            </a:r>
            <a:endParaRPr dirty="0"/>
          </a:p>
        </p:txBody>
      </p:sp>
      <p:sp>
        <p:nvSpPr>
          <p:cNvPr id="448" name="Body Level One…"/>
          <p:cNvSpPr txBox="1">
            <a:spLocks noGrp="1"/>
          </p:cNvSpPr>
          <p:nvPr>
            <p:ph type="body" idx="1"/>
          </p:nvPr>
        </p:nvSpPr>
        <p:spPr>
          <a:xfrm>
            <a:off x="1676400" y="3000319"/>
            <a:ext cx="14194971"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Flaky test failures are false alarms</a:t>
            </a:r>
          </a:p>
          <a:p>
            <a:r>
              <a:rPr dirty="0"/>
              <a:t>Most common cause of flaky test failures: “async wait” - tests that expect some asynchronous action to occur within a timeout</a:t>
            </a:r>
          </a:p>
          <a:p>
            <a:r>
              <a:rPr lang="en-US" dirty="0"/>
              <a:t>UI Testing is often flaky and slower</a:t>
            </a:r>
          </a:p>
          <a:p>
            <a:r>
              <a:rPr dirty="0"/>
              <a:t>Good tests avoid relying on timing</a:t>
            </a:r>
            <a:endParaRPr lang="en-US" dirty="0"/>
          </a:p>
          <a:p>
            <a:r>
              <a:rPr lang="en-US" dirty="0"/>
              <a:t>Good tests avoid relying on the order in which the tests are run</a:t>
            </a:r>
            <a:endParaRPr dirty="0"/>
          </a:p>
        </p:txBody>
      </p:sp>
      <p:sp>
        <p:nvSpPr>
          <p:cNvPr id="449" name="[Luo et al, FSE 2014 “An empirical analysis of flaky tests”]"/>
          <p:cNvSpPr txBox="1"/>
          <p:nvPr/>
        </p:nvSpPr>
        <p:spPr>
          <a:xfrm>
            <a:off x="13936457" y="12319179"/>
            <a:ext cx="10016872"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spcBef>
                <a:spcPts val="3400"/>
              </a:spcBef>
              <a:defRPr sz="3000">
                <a:solidFill>
                  <a:srgbClr val="000000"/>
                </a:solidFill>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450" name="2D Pie Chart"/>
          <p:cNvGraphicFramePr/>
          <p:nvPr/>
        </p:nvGraphicFramePr>
        <p:xfrm>
          <a:off x="13936457" y="2687636"/>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8717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Flaky Test Example: Async/Wait"/>
          <p:cNvSpPr txBox="1">
            <a:spLocks noGrp="1"/>
          </p:cNvSpPr>
          <p:nvPr>
            <p:ph type="title"/>
          </p:nvPr>
        </p:nvSpPr>
        <p:spPr>
          <a:prstGeom prst="rect">
            <a:avLst/>
          </a:prstGeom>
        </p:spPr>
        <p:txBody>
          <a:bodyPr/>
          <a:lstStyle/>
          <a:p>
            <a:r>
              <a:rPr dirty="0"/>
              <a:t>Flaky Test Example: Async/Wait</a:t>
            </a:r>
          </a:p>
        </p:txBody>
      </p:sp>
      <p:sp>
        <p:nvSpPr>
          <p:cNvPr id="454" name="Body Level One…"/>
          <p:cNvSpPr txBox="1">
            <a:spLocks noGrp="1"/>
          </p:cNvSpPr>
          <p:nvPr>
            <p:ph type="body" idx="1"/>
          </p:nvPr>
        </p:nvSpPr>
        <p:spPr>
          <a:xfrm>
            <a:off x="1676400" y="3000319"/>
            <a:ext cx="13783814" cy="8702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476450" indent="-476450" defTabSz="2413953">
              <a:lnSpc>
                <a:spcPct val="100000"/>
              </a:lnSpc>
              <a:spcBef>
                <a:spcPts val="2400"/>
              </a:spcBef>
              <a:defRPr sz="4752"/>
            </a:pPr>
            <a:r>
              <a:rPr sz="5400" dirty="0"/>
              <a:t>Most common root cause of flakiness</a:t>
            </a:r>
          </a:p>
          <a:p>
            <a:pPr marL="476450" indent="-476450" defTabSz="2413953">
              <a:lnSpc>
                <a:spcPct val="100000"/>
              </a:lnSpc>
              <a:spcBef>
                <a:spcPts val="2400"/>
              </a:spcBef>
              <a:defRPr sz="4752"/>
            </a:pPr>
            <a:r>
              <a:rPr sz="5400" dirty="0"/>
              <a:t>Difficult to avoid, but </a:t>
            </a:r>
            <a:r>
              <a:rPr lang="en-US" sz="5400" dirty="0"/>
              <a:t>there are mitigations</a:t>
            </a:r>
            <a:r>
              <a:rPr sz="5400" dirty="0"/>
              <a:t>:</a:t>
            </a:r>
          </a:p>
          <a:p>
            <a:pPr marL="853640" lvl="1" indent="-476450" defTabSz="2413953">
              <a:lnSpc>
                <a:spcPct val="100000"/>
              </a:lnSpc>
              <a:spcBef>
                <a:spcPts val="2400"/>
              </a:spcBef>
              <a:buSzPct val="100000"/>
              <a:defRPr sz="4752"/>
            </a:pPr>
            <a:r>
              <a:rPr sz="5400" dirty="0"/>
              <a:t>Have more “small” tests that don’t require concurrency</a:t>
            </a:r>
          </a:p>
          <a:p>
            <a:pPr marL="853640" lvl="1" indent="-476450" defTabSz="2413953">
              <a:lnSpc>
                <a:spcPct val="100000"/>
              </a:lnSpc>
              <a:spcBef>
                <a:spcPts val="2400"/>
              </a:spcBef>
              <a:buSzPct val="100000"/>
              <a:defRPr sz="4752"/>
            </a:pPr>
            <a:r>
              <a:rPr sz="5400" dirty="0"/>
              <a:t>Ensure sufficient resources available for running tests</a:t>
            </a:r>
          </a:p>
          <a:p>
            <a:pPr marL="853640" lvl="1" indent="-476450" defTabSz="2413953">
              <a:lnSpc>
                <a:spcPct val="100000"/>
              </a:lnSpc>
              <a:spcBef>
                <a:spcPts val="2400"/>
              </a:spcBef>
              <a:buSzPct val="100000"/>
              <a:defRPr sz="4752"/>
            </a:pPr>
            <a:r>
              <a:rPr sz="5400" dirty="0"/>
              <a:t>Embed reasonable error detection to classify test failures as likely to be “flaky” vs true failures</a:t>
            </a:r>
          </a:p>
        </p:txBody>
      </p:sp>
      <p:grpSp>
        <p:nvGrpSpPr>
          <p:cNvPr id="457" name="Group"/>
          <p:cNvGrpSpPr/>
          <p:nvPr/>
        </p:nvGrpSpPr>
        <p:grpSpPr>
          <a:xfrm>
            <a:off x="19954481" y="9941467"/>
            <a:ext cx="3395643" cy="2095059"/>
            <a:chOff x="0" y="0"/>
            <a:chExt cx="3395642" cy="2095058"/>
          </a:xfrm>
        </p:grpSpPr>
        <p:sp>
          <p:nvSpPr>
            <p:cNvPr id="455" name="Test fails!"/>
            <p:cNvSpPr/>
            <p:nvPr/>
          </p:nvSpPr>
          <p:spPr>
            <a:xfrm>
              <a:off x="0" y="1120675"/>
              <a:ext cx="3395643" cy="974384"/>
            </a:xfrm>
            <a:prstGeom prst="rect">
              <a:avLst/>
            </a:prstGeom>
            <a:solidFill>
              <a:srgbClr val="8C181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FFFFFF"/>
                  </a:solidFill>
                  <a:latin typeface="Avenir Next Medium"/>
                  <a:ea typeface="Avenir Next Medium"/>
                  <a:cs typeface="Avenir Next Medium"/>
                  <a:sym typeface="Avenir Next Medium"/>
                </a:defRPr>
              </a:lvl1pPr>
            </a:lstStyle>
            <a:p>
              <a:r>
                <a:t>Test fails!</a:t>
              </a:r>
            </a:p>
          </p:txBody>
        </p:sp>
        <p:sp>
          <p:nvSpPr>
            <p:cNvPr id="456"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0" name="Group"/>
          <p:cNvGrpSpPr/>
          <p:nvPr/>
        </p:nvGrpSpPr>
        <p:grpSpPr>
          <a:xfrm>
            <a:off x="15680642" y="7577797"/>
            <a:ext cx="3204074" cy="5558731"/>
            <a:chOff x="0" y="0"/>
            <a:chExt cx="3204072" cy="5558730"/>
          </a:xfrm>
        </p:grpSpPr>
        <p:sp>
          <p:nvSpPr>
            <p:cNvPr id="458" name="Server startup complete"/>
            <p:cNvSpPr/>
            <p:nvPr/>
          </p:nvSpPr>
          <p:spPr>
            <a:xfrm>
              <a:off x="0" y="4397870"/>
              <a:ext cx="3204073" cy="1160861"/>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Server startup complete</a:t>
              </a:r>
            </a:p>
          </p:txBody>
        </p:sp>
        <p:sp>
          <p:nvSpPr>
            <p:cNvPr id="459" name="Line"/>
            <p:cNvSpPr/>
            <p:nvPr/>
          </p:nvSpPr>
          <p:spPr>
            <a:xfrm flipH="1">
              <a:off x="1602036" y="0"/>
              <a:ext cx="1" cy="447564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3" name="Group"/>
          <p:cNvGrpSpPr/>
          <p:nvPr/>
        </p:nvGrpSpPr>
        <p:grpSpPr>
          <a:xfrm>
            <a:off x="15680642" y="4262229"/>
            <a:ext cx="3646733" cy="3409329"/>
            <a:chOff x="0" y="0"/>
            <a:chExt cx="3646731" cy="3409328"/>
          </a:xfrm>
        </p:grpSpPr>
        <p:sp>
          <p:nvSpPr>
            <p:cNvPr id="461" name="Start server"/>
            <p:cNvSpPr/>
            <p:nvPr/>
          </p:nvSpPr>
          <p:spPr>
            <a:xfrm>
              <a:off x="0" y="1623391"/>
              <a:ext cx="3204073" cy="1785938"/>
            </a:xfrm>
            <a:prstGeom prst="rect">
              <a:avLst/>
            </a:prstGeom>
            <a:solidFill>
              <a:srgbClr val="D9863D"/>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Start server</a:t>
              </a:r>
            </a:p>
          </p:txBody>
        </p:sp>
        <p:sp>
          <p:nvSpPr>
            <p:cNvPr id="462" name="Line"/>
            <p:cNvSpPr/>
            <p:nvPr/>
          </p:nvSpPr>
          <p:spPr>
            <a:xfrm flipH="1">
              <a:off x="1477396" y="0"/>
              <a:ext cx="2169336" cy="1644444"/>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6" name="Group"/>
          <p:cNvGrpSpPr/>
          <p:nvPr/>
        </p:nvGrpSpPr>
        <p:grpSpPr>
          <a:xfrm>
            <a:off x="19954481" y="7548311"/>
            <a:ext cx="3395643" cy="2452530"/>
            <a:chOff x="0" y="0"/>
            <a:chExt cx="3395642" cy="2452529"/>
          </a:xfrm>
        </p:grpSpPr>
        <p:sp>
          <p:nvSpPr>
            <p:cNvPr id="464" name="Make request to server"/>
            <p:cNvSpPr/>
            <p:nvPr/>
          </p:nvSpPr>
          <p:spPr>
            <a:xfrm>
              <a:off x="0" y="1155064"/>
              <a:ext cx="3395643" cy="1297466"/>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Make request to server</a:t>
              </a:r>
            </a:p>
          </p:txBody>
        </p:sp>
        <p:sp>
          <p:nvSpPr>
            <p:cNvPr id="465"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9" name="Group"/>
          <p:cNvGrpSpPr/>
          <p:nvPr/>
        </p:nvGrpSpPr>
        <p:grpSpPr>
          <a:xfrm>
            <a:off x="19382075" y="4251794"/>
            <a:ext cx="3872264" cy="3390280"/>
            <a:chOff x="-668190" y="-126478"/>
            <a:chExt cx="3872263" cy="3390279"/>
          </a:xfrm>
        </p:grpSpPr>
        <p:sp>
          <p:nvSpPr>
            <p:cNvPr id="467" name="Wait 3 seconds for server to start"/>
            <p:cNvSpPr/>
            <p:nvPr/>
          </p:nvSpPr>
          <p:spPr>
            <a:xfrm>
              <a:off x="0" y="1477863"/>
              <a:ext cx="3204073" cy="1785938"/>
            </a:xfrm>
            <a:prstGeom prst="rect">
              <a:avLst/>
            </a:prstGeom>
            <a:solidFill>
              <a:srgbClr val="3887A6"/>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Wait 3 seconds for server to start</a:t>
              </a:r>
            </a:p>
          </p:txBody>
        </p:sp>
        <p:sp>
          <p:nvSpPr>
            <p:cNvPr id="468" name="Line"/>
            <p:cNvSpPr/>
            <p:nvPr/>
          </p:nvSpPr>
          <p:spPr>
            <a:xfrm>
              <a:off x="-668191" y="-126479"/>
              <a:ext cx="2241579" cy="165431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sp>
        <p:nvSpPr>
          <p:cNvPr id="470" name="Start Test"/>
          <p:cNvSpPr/>
          <p:nvPr/>
        </p:nvSpPr>
        <p:spPr>
          <a:xfrm>
            <a:off x="18070907" y="3616492"/>
            <a:ext cx="2612901" cy="660798"/>
          </a:xfrm>
          <a:prstGeom prst="rect">
            <a:avLst/>
          </a:prstGeom>
          <a:solidFill>
            <a:srgbClr val="3887A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defRPr sz="3000">
                <a:solidFill>
                  <a:srgbClr val="000000"/>
                </a:solidFill>
                <a:latin typeface="Avenir Next Medium"/>
                <a:ea typeface="Avenir Next Medium"/>
                <a:cs typeface="Avenir Next Medium"/>
                <a:sym typeface="Avenir Next Medium"/>
              </a:defRPr>
            </a:lvl1pPr>
          </a:lstStyle>
          <a:p>
            <a:r>
              <a:t>Start Test</a:t>
            </a:r>
          </a:p>
        </p:txBody>
      </p:sp>
      <p:sp>
        <p:nvSpPr>
          <p:cNvPr id="471" name="Too late!"/>
          <p:cNvSpPr txBox="1"/>
          <p:nvPr/>
        </p:nvSpPr>
        <p:spPr>
          <a:xfrm>
            <a:off x="18928003" y="12286180"/>
            <a:ext cx="1853515" cy="70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200" b="1">
                <a:solidFill>
                  <a:srgbClr val="D9863D"/>
                </a:solidFill>
                <a:latin typeface="Avenir Next Regular"/>
                <a:ea typeface="Avenir Next Regular"/>
                <a:cs typeface="Avenir Next Regular"/>
                <a:sym typeface="Avenir Next Regular"/>
              </a:defRPr>
            </a:lvl1pPr>
          </a:lstStyle>
          <a:p>
            <a:r>
              <a:t>Too late!</a:t>
            </a:r>
          </a:p>
        </p:txBody>
      </p:sp>
    </p:spTree>
    <p:extLst>
      <p:ext uri="{BB962C8B-B14F-4D97-AF65-F5344CB8AC3E}">
        <p14:creationId xmlns:p14="http://schemas.microsoft.com/office/powerpoint/2010/main" val="4656202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EBB801-8508-4E8C-8C36-B7430B2AF2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1">
              <a:defRPr/>
            </a:pPr>
            <a:fld id="{20F37917-FD3A-4669-9018-DA04BCDD3D75}" type="slidenum">
              <a:rPr lang="en-US" smtClean="0"/>
              <a:pPr algn="r" hangingPunct="1">
                <a:defRPr/>
              </a:pPr>
              <a:t>27</a:t>
            </a:fld>
            <a:endParaRPr lang="en-US" sz="2400" kern="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4CEB5158-CD8E-CD98-7735-B3103D10B157}"/>
              </a:ext>
            </a:extLst>
          </p:cNvPr>
          <p:cNvSpPr>
            <a:spLocks noGrp="1"/>
          </p:cNvSpPr>
          <p:nvPr>
            <p:ph type="title"/>
          </p:nvPr>
        </p:nvSpPr>
        <p:spPr/>
        <p:txBody>
          <a:bodyPr/>
          <a:lstStyle/>
          <a:p>
            <a:r>
              <a:rPr lang="en-US" dirty="0"/>
              <a:t>We make flaky tests anyway</a:t>
            </a:r>
          </a:p>
        </p:txBody>
      </p:sp>
      <p:sp>
        <p:nvSpPr>
          <p:cNvPr id="6" name="TextBox 5">
            <a:extLst>
              <a:ext uri="{FF2B5EF4-FFF2-40B4-BE49-F238E27FC236}">
                <a16:creationId xmlns:a16="http://schemas.microsoft.com/office/drawing/2014/main" id="{7C908895-0AC1-0E20-03DD-78793AEBA4A4}"/>
              </a:ext>
            </a:extLst>
          </p:cNvPr>
          <p:cNvSpPr txBox="1"/>
          <p:nvPr/>
        </p:nvSpPr>
        <p:spPr>
          <a:xfrm>
            <a:off x="1377778" y="3826350"/>
            <a:ext cx="43452536" cy="7294305"/>
          </a:xfrm>
          <a:prstGeom prst="rect">
            <a:avLst/>
          </a:prstGeom>
          <a:noFill/>
        </p:spPr>
        <p:txBody>
          <a:bodyPr wrap="square">
            <a:spAutoFit/>
          </a:bodyPr>
          <a:lstStyle/>
          <a:p>
            <a:pPr hangingPunct="1">
              <a:defRPr/>
            </a:pPr>
            <a:r>
              <a:rPr lang="en-US" kern="1200" dirty="0">
                <a:solidFill>
                  <a:srgbClr val="3B3B3B"/>
                </a:solidFill>
                <a:latin typeface="Menlo" panose="020B0609030804020204" pitchFamily="49" charset="0"/>
                <a:ea typeface="+mn-ea"/>
                <a:cs typeface="+mn-cs"/>
              </a:rPr>
              <a:t>- </a:t>
            </a:r>
            <a:r>
              <a:rPr lang="en-US" kern="1200" dirty="0">
                <a:solidFill>
                  <a:srgbClr val="800000"/>
                </a:solidFill>
                <a:latin typeface="Menlo" panose="020B0609030804020204" pitchFamily="49" charset="0"/>
                <a:ea typeface="+mn-ea"/>
                <a:cs typeface="+mn-cs"/>
              </a:rPr>
              <a:t>name</a:t>
            </a:r>
            <a:r>
              <a:rPr lang="en-US" kern="1200" dirty="0">
                <a:solidFill>
                  <a:srgbClr val="3B3B3B"/>
                </a:solidFill>
                <a:latin typeface="Menlo" panose="020B0609030804020204" pitchFamily="49" charset="0"/>
                <a:ea typeface="+mn-ea"/>
                <a:cs typeface="+mn-cs"/>
              </a:rPr>
              <a:t>: </a:t>
            </a:r>
            <a:r>
              <a:rPr lang="en-US" kern="1200" dirty="0">
                <a:solidFill>
                  <a:srgbClr val="0000FF"/>
                </a:solidFill>
                <a:latin typeface="Menlo" panose="020B0609030804020204" pitchFamily="49" charset="0"/>
                <a:ea typeface="+mn-ea"/>
                <a:cs typeface="+mn-cs"/>
              </a:rPr>
              <a:t>Test that the backend server starts</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800000"/>
                </a:solidFill>
                <a:latin typeface="Menlo" panose="020B0609030804020204" pitchFamily="49" charset="0"/>
                <a:ea typeface="+mn-ea"/>
                <a:cs typeface="+mn-cs"/>
              </a:rPr>
              <a:t>  run</a:t>
            </a:r>
            <a:r>
              <a:rPr lang="en-US" kern="1200" dirty="0">
                <a:solidFill>
                  <a:srgbClr val="3B3B3B"/>
                </a:solidFill>
                <a:latin typeface="Menlo" panose="020B0609030804020204" pitchFamily="49" charset="0"/>
                <a:ea typeface="+mn-ea"/>
                <a:cs typeface="+mn-cs"/>
              </a:rPr>
              <a:t>: </a:t>
            </a:r>
            <a:r>
              <a:rPr lang="en-US" kern="1200" dirty="0">
                <a:solidFill>
                  <a:srgbClr val="AF00DB"/>
                </a:solidFill>
                <a:latin typeface="Menlo" panose="020B0609030804020204" pitchFamily="49" charset="0"/>
                <a:ea typeface="+mn-ea"/>
                <a:cs typeface="+mn-cs"/>
              </a:rPr>
              <a:t>|</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a:t>
            </a:r>
            <a:r>
              <a:rPr lang="en-US" kern="1200" dirty="0" err="1">
                <a:solidFill>
                  <a:srgbClr val="0000FF"/>
                </a:solidFill>
                <a:latin typeface="Menlo" panose="020B0609030804020204" pitchFamily="49" charset="0"/>
                <a:ea typeface="+mn-ea"/>
                <a:cs typeface="+mn-cs"/>
              </a:rPr>
              <a:t>npm</a:t>
            </a:r>
            <a:r>
              <a:rPr lang="en-US" kern="1200" dirty="0">
                <a:solidFill>
                  <a:srgbClr val="0000FF"/>
                </a:solidFill>
                <a:latin typeface="Menlo" panose="020B0609030804020204" pitchFamily="49" charset="0"/>
                <a:ea typeface="+mn-ea"/>
                <a:cs typeface="+mn-cs"/>
              </a:rPr>
              <a:t> start -w=server &amp; sleep 5</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echo "Checking if home page is served"</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curl --fail 'http://localhost:8000/' &gt; /dev/null 2&gt;&amp;1</a:t>
            </a:r>
            <a:endParaRPr lang="en-US" kern="1200" dirty="0">
              <a:solidFill>
                <a:srgbClr val="3B3B3B"/>
              </a:solidFill>
              <a:latin typeface="Menlo" panose="020B0609030804020204" pitchFamily="49" charset="0"/>
              <a:ea typeface="+mn-ea"/>
              <a:cs typeface="+mn-cs"/>
            </a:endParaRPr>
          </a:p>
          <a:p>
            <a:pPr hangingPunct="1">
              <a:defRPr/>
            </a:pPr>
            <a:br>
              <a:rPr lang="en-US" kern="1200" dirty="0">
                <a:solidFill>
                  <a:srgbClr val="3B3B3B"/>
                </a:solidFill>
                <a:latin typeface="Menlo" panose="020B0609030804020204" pitchFamily="49" charset="0"/>
                <a:ea typeface="+mn-ea"/>
                <a:cs typeface="+mn-cs"/>
              </a:rPr>
            </a:br>
            <a:r>
              <a:rPr lang="en-US" kern="1200" dirty="0">
                <a:solidFill>
                  <a:srgbClr val="3B3B3B"/>
                </a:solidFill>
                <a:latin typeface="Menlo" panose="020B0609030804020204" pitchFamily="49" charset="0"/>
                <a:ea typeface="+mn-ea"/>
                <a:cs typeface="+mn-cs"/>
              </a:rPr>
              <a:t>    </a:t>
            </a:r>
            <a:r>
              <a:rPr lang="en-US" kern="1200" dirty="0">
                <a:solidFill>
                  <a:srgbClr val="0000FF"/>
                </a:solidFill>
                <a:latin typeface="Menlo" panose="020B0609030804020204" pitchFamily="49" charset="0"/>
                <a:ea typeface="+mn-ea"/>
                <a:cs typeface="+mn-cs"/>
              </a:rPr>
              <a:t>echo "Checking if login page is served"</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curl --fail 'http://localhost:8000/login' &gt; /dev/null 2&gt;&amp;1</a:t>
            </a:r>
            <a:endParaRPr lang="en-US" kern="1200" dirty="0">
              <a:solidFill>
                <a:srgbClr val="3B3B3B"/>
              </a:solidFill>
              <a:latin typeface="Menlo" panose="020B0609030804020204" pitchFamily="49" charset="0"/>
              <a:ea typeface="+mn-ea"/>
              <a:cs typeface="+mn-cs"/>
            </a:endParaRPr>
          </a:p>
          <a:p>
            <a:pPr hangingPunct="1">
              <a:defRPr/>
            </a:pPr>
            <a:br>
              <a:rPr lang="en-US" kern="1200" dirty="0">
                <a:solidFill>
                  <a:srgbClr val="3B3B3B"/>
                </a:solidFill>
                <a:latin typeface="Menlo" panose="020B0609030804020204" pitchFamily="49" charset="0"/>
                <a:ea typeface="+mn-ea"/>
                <a:cs typeface="+mn-cs"/>
              </a:rPr>
            </a:br>
            <a:r>
              <a:rPr lang="en-US" kern="1200" dirty="0">
                <a:solidFill>
                  <a:srgbClr val="3B3B3B"/>
                </a:solidFill>
                <a:latin typeface="Menlo" panose="020B0609030804020204" pitchFamily="49" charset="0"/>
                <a:ea typeface="+mn-ea"/>
                <a:cs typeface="+mn-cs"/>
              </a:rPr>
              <a:t>    </a:t>
            </a:r>
            <a:r>
              <a:rPr lang="en-US" kern="1200" dirty="0">
                <a:solidFill>
                  <a:srgbClr val="0000FF"/>
                </a:solidFill>
                <a:latin typeface="Menlo" panose="020B0609030804020204" pitchFamily="49" charset="0"/>
                <a:ea typeface="+mn-ea"/>
                <a:cs typeface="+mn-cs"/>
              </a:rPr>
              <a:t>echo "Checking if </a:t>
            </a:r>
            <a:r>
              <a:rPr lang="en-US" kern="1200" dirty="0" err="1">
                <a:solidFill>
                  <a:srgbClr val="0000FF"/>
                </a:solidFill>
                <a:latin typeface="Menlo" panose="020B0609030804020204" pitchFamily="49" charset="0"/>
                <a:ea typeface="+mn-ea"/>
                <a:cs typeface="+mn-cs"/>
              </a:rPr>
              <a:t>api</a:t>
            </a:r>
            <a:r>
              <a:rPr lang="en-US" kern="1200" dirty="0">
                <a:solidFill>
                  <a:srgbClr val="0000FF"/>
                </a:solidFill>
                <a:latin typeface="Menlo" panose="020B0609030804020204" pitchFamily="49" charset="0"/>
                <a:ea typeface="+mn-ea"/>
                <a:cs typeface="+mn-cs"/>
              </a:rPr>
              <a:t> endpoint returns several threads"</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curl --fail 'http://localhost:8000/</a:t>
            </a:r>
            <a:r>
              <a:rPr lang="en-US" kern="1200" dirty="0" err="1">
                <a:solidFill>
                  <a:srgbClr val="0000FF"/>
                </a:solidFill>
                <a:latin typeface="Menlo" panose="020B0609030804020204" pitchFamily="49" charset="0"/>
                <a:ea typeface="+mn-ea"/>
                <a:cs typeface="+mn-cs"/>
              </a:rPr>
              <a:t>api</a:t>
            </a:r>
            <a:r>
              <a:rPr lang="en-US" kern="1200" dirty="0">
                <a:solidFill>
                  <a:srgbClr val="0000FF"/>
                </a:solidFill>
                <a:latin typeface="Menlo" panose="020B0609030804020204" pitchFamily="49" charset="0"/>
                <a:ea typeface="+mn-ea"/>
                <a:cs typeface="+mn-cs"/>
              </a:rPr>
              <a:t>/thread/list' 2&gt; /dev/null | </a:t>
            </a:r>
            <a:r>
              <a:rPr lang="en-US" kern="1200" dirty="0" err="1">
                <a:solidFill>
                  <a:srgbClr val="0000FF"/>
                </a:solidFill>
                <a:latin typeface="Menlo" panose="020B0609030804020204" pitchFamily="49" charset="0"/>
                <a:ea typeface="+mn-ea"/>
                <a:cs typeface="+mn-cs"/>
              </a:rPr>
              <a:t>jq</a:t>
            </a:r>
            <a:r>
              <a:rPr lang="en-US" kern="1200" dirty="0">
                <a:solidFill>
                  <a:srgbClr val="0000FF"/>
                </a:solidFill>
                <a:latin typeface="Menlo" panose="020B0609030804020204" pitchFamily="49" charset="0"/>
                <a:ea typeface="+mn-ea"/>
                <a:cs typeface="+mn-cs"/>
              </a:rPr>
              <a:t> 'if length &lt; 4 then error("Too few posts returned from </a:t>
            </a:r>
            <a:r>
              <a:rPr lang="en-US" kern="1200" dirty="0" err="1">
                <a:solidFill>
                  <a:srgbClr val="0000FF"/>
                </a:solidFill>
                <a:latin typeface="Menlo" panose="020B0609030804020204" pitchFamily="49" charset="0"/>
                <a:ea typeface="+mn-ea"/>
                <a:cs typeface="+mn-cs"/>
              </a:rPr>
              <a:t>api</a:t>
            </a:r>
            <a:r>
              <a:rPr lang="en-US" kern="1200" dirty="0">
                <a:solidFill>
                  <a:srgbClr val="0000FF"/>
                </a:solidFill>
                <a:latin typeface="Menlo" panose="020B0609030804020204" pitchFamily="49" charset="0"/>
                <a:ea typeface="+mn-ea"/>
                <a:cs typeface="+mn-cs"/>
              </a:rPr>
              <a:t>") else . end'</a:t>
            </a:r>
            <a:endParaRPr lang="en-US" kern="1200" dirty="0">
              <a:solidFill>
                <a:srgbClr val="3B3B3B"/>
              </a:solidFill>
              <a:latin typeface="Menlo" panose="020B0609030804020204" pitchFamily="49" charset="0"/>
              <a:ea typeface="+mn-ea"/>
              <a:cs typeface="+mn-cs"/>
            </a:endParaRPr>
          </a:p>
          <a:p>
            <a:pPr hangingPunct="1">
              <a:defRPr/>
            </a:pPr>
            <a:br>
              <a:rPr lang="en-US" kern="1200" dirty="0">
                <a:solidFill>
                  <a:srgbClr val="3B3B3B"/>
                </a:solidFill>
                <a:latin typeface="Menlo" panose="020B0609030804020204" pitchFamily="49" charset="0"/>
                <a:ea typeface="+mn-ea"/>
                <a:cs typeface="+mn-cs"/>
              </a:rPr>
            </a:br>
            <a:endParaRPr lang="en-US" kern="1200" dirty="0">
              <a:solidFill>
                <a:srgbClr val="3B3B3B"/>
              </a:solidFill>
              <a:latin typeface="Menlo" panose="020B0609030804020204" pitchFamily="49" charset="0"/>
              <a:ea typeface="+mn-ea"/>
              <a:cs typeface="+mn-cs"/>
            </a:endParaRPr>
          </a:p>
        </p:txBody>
      </p:sp>
    </p:spTree>
    <p:extLst>
      <p:ext uri="{BB962C8B-B14F-4D97-AF65-F5344CB8AC3E}">
        <p14:creationId xmlns:p14="http://schemas.microsoft.com/office/powerpoint/2010/main" val="417679755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Avoiding the GUI can help reduce flakiness</a:t>
            </a:r>
            <a:endParaRPr dirty="0"/>
          </a:p>
        </p:txBody>
      </p:sp>
      <p:sp>
        <p:nvSpPr>
          <p:cNvPr id="437" name="The first time the test runs, it saves a “snapshot” of the rendered GUI…"/>
          <p:cNvSpPr txBox="1">
            <a:spLocks noGrp="1"/>
          </p:cNvSpPr>
          <p:nvPr>
            <p:ph type="body" idx="1"/>
          </p:nvPr>
        </p:nvSpPr>
        <p:spPr>
          <a:prstGeom prst="rect">
            <a:avLst/>
          </a:prstGeom>
        </p:spPr>
        <p:txBody>
          <a:bodyPr/>
          <a:lstStyle/>
          <a:p>
            <a:r>
              <a:rPr lang="en-US" dirty="0"/>
              <a:t>GUI makes your tests slow. </a:t>
            </a:r>
          </a:p>
          <a:p>
            <a:r>
              <a:rPr lang="en-US" dirty="0"/>
              <a:t>To help reduce flakiness:</a:t>
            </a:r>
          </a:p>
          <a:p>
            <a:pPr lvl="1"/>
            <a:r>
              <a:rPr lang="en-US" dirty="0"/>
              <a:t>find a way to fire real HTTP requests without the browser (e.g., </a:t>
            </a:r>
            <a:r>
              <a:rPr lang="en-US" dirty="0" err="1"/>
              <a:t>supertest</a:t>
            </a:r>
            <a:r>
              <a:rPr lang="en-US" dirty="0"/>
              <a:t> library)</a:t>
            </a:r>
          </a:p>
          <a:p>
            <a:pPr lvl="1"/>
            <a:r>
              <a:rPr lang="en-US" dirty="0"/>
              <a:t>actual dependencies instead of mocks</a:t>
            </a:r>
          </a:p>
          <a:p>
            <a:pPr lvl="1"/>
            <a:r>
              <a:rPr lang="en-US" dirty="0"/>
              <a:t>Setup the test data before every test</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spTree>
    <p:extLst>
      <p:ext uri="{BB962C8B-B14F-4D97-AF65-F5344CB8AC3E}">
        <p14:creationId xmlns:p14="http://schemas.microsoft.com/office/powerpoint/2010/main" val="108128068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12E-3D1D-A434-D6B9-6E8CF13BC0D7}"/>
              </a:ext>
            </a:extLst>
          </p:cNvPr>
          <p:cNvSpPr>
            <a:spLocks noGrp="1"/>
          </p:cNvSpPr>
          <p:nvPr>
            <p:ph type="title"/>
          </p:nvPr>
        </p:nvSpPr>
        <p:spPr/>
        <p:txBody>
          <a:bodyPr>
            <a:normAutofit/>
          </a:bodyPr>
          <a:lstStyle/>
          <a:p>
            <a:r>
              <a:rPr lang="en-US" sz="7200" dirty="0"/>
              <a:t>“End-to-End” Tests can be Enormous</a:t>
            </a:r>
          </a:p>
        </p:txBody>
      </p:sp>
      <p:sp>
        <p:nvSpPr>
          <p:cNvPr id="6" name="Rectangle 5">
            <a:extLst>
              <a:ext uri="{FF2B5EF4-FFF2-40B4-BE49-F238E27FC236}">
                <a16:creationId xmlns:a16="http://schemas.microsoft.com/office/drawing/2014/main" id="{D519FEC7-E9D4-7CB3-9FB7-2088448F2848}"/>
              </a:ext>
            </a:extLst>
          </p:cNvPr>
          <p:cNvSpPr/>
          <p:nvPr/>
        </p:nvSpPr>
        <p:spPr>
          <a:xfrm>
            <a:off x="16764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Log in to </a:t>
            </a:r>
            <a:r>
              <a:rPr kumimoji="0" lang="en-US" sz="3600" b="0" i="0" u="none" strike="noStrike" cap="none" spc="0" normalizeH="0" baseline="0" dirty="0" err="1">
                <a:ln>
                  <a:noFill/>
                </a:ln>
                <a:solidFill>
                  <a:srgbClr val="000000"/>
                </a:solidFill>
                <a:effectLst/>
                <a:uFillTx/>
                <a:latin typeface="+mj-lt"/>
                <a:ea typeface="+mj-ea"/>
                <a:cs typeface="+mj-cs"/>
                <a:sym typeface="Calibri"/>
              </a:rPr>
              <a:t>Amazon.com</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A2FFAF5-B273-6AA0-7EDD-77063561BB51}"/>
              </a:ext>
            </a:extLst>
          </p:cNvPr>
          <p:cNvSpPr/>
          <p:nvPr/>
        </p:nvSpPr>
        <p:spPr>
          <a:xfrm>
            <a:off x="59436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Search for product</a:t>
            </a:r>
          </a:p>
        </p:txBody>
      </p:sp>
      <p:sp>
        <p:nvSpPr>
          <p:cNvPr id="8" name="Rectangle 7">
            <a:extLst>
              <a:ext uri="{FF2B5EF4-FFF2-40B4-BE49-F238E27FC236}">
                <a16:creationId xmlns:a16="http://schemas.microsoft.com/office/drawing/2014/main" id="{07C6A218-6BD0-A126-34ED-3C024A0324E7}"/>
              </a:ext>
            </a:extLst>
          </p:cNvPr>
          <p:cNvSpPr/>
          <p:nvPr/>
        </p:nvSpPr>
        <p:spPr>
          <a:xfrm>
            <a:off x="9949543"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Add to cart</a:t>
            </a:r>
          </a:p>
        </p:txBody>
      </p:sp>
      <p:sp>
        <p:nvSpPr>
          <p:cNvPr id="9" name="Rectangle 8">
            <a:extLst>
              <a:ext uri="{FF2B5EF4-FFF2-40B4-BE49-F238E27FC236}">
                <a16:creationId xmlns:a16="http://schemas.microsoft.com/office/drawing/2014/main" id="{B279A9BF-F880-81AD-79AE-1E1F97707428}"/>
              </a:ext>
            </a:extLst>
          </p:cNvPr>
          <p:cNvSpPr/>
          <p:nvPr/>
        </p:nvSpPr>
        <p:spPr>
          <a:xfrm>
            <a:off x="13808529"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Checkout</a:t>
            </a:r>
          </a:p>
        </p:txBody>
      </p:sp>
      <p:sp>
        <p:nvSpPr>
          <p:cNvPr id="10" name="Rectangle 9">
            <a:extLst>
              <a:ext uri="{FF2B5EF4-FFF2-40B4-BE49-F238E27FC236}">
                <a16:creationId xmlns:a16="http://schemas.microsoft.com/office/drawing/2014/main" id="{81399D54-4854-B9C8-A8D7-9B66DBFF96BB}"/>
              </a:ext>
            </a:extLst>
          </p:cNvPr>
          <p:cNvSpPr/>
          <p:nvPr/>
        </p:nvSpPr>
        <p:spPr>
          <a:xfrm>
            <a:off x="18358758" y="3779300"/>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confirmation email received?</a:t>
            </a:r>
          </a:p>
        </p:txBody>
      </p:sp>
      <p:sp>
        <p:nvSpPr>
          <p:cNvPr id="11" name="Rectangle 10">
            <a:extLst>
              <a:ext uri="{FF2B5EF4-FFF2-40B4-BE49-F238E27FC236}">
                <a16:creationId xmlns:a16="http://schemas.microsoft.com/office/drawing/2014/main" id="{27068869-DE0B-3CD1-BD2A-E928DB228725}"/>
              </a:ext>
            </a:extLst>
          </p:cNvPr>
          <p:cNvSpPr/>
          <p:nvPr/>
        </p:nvSpPr>
        <p:spPr>
          <a:xfrm>
            <a:off x="18293445" y="6215428"/>
            <a:ext cx="338001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inventory updated?</a:t>
            </a:r>
          </a:p>
        </p:txBody>
      </p:sp>
      <p:sp>
        <p:nvSpPr>
          <p:cNvPr id="12" name="Rectangle 11">
            <a:extLst>
              <a:ext uri="{FF2B5EF4-FFF2-40B4-BE49-F238E27FC236}">
                <a16:creationId xmlns:a16="http://schemas.microsoft.com/office/drawing/2014/main" id="{30E684F1-5879-3ED5-6B71-C4E1D7ED8690}"/>
              </a:ext>
            </a:extLst>
          </p:cNvPr>
          <p:cNvSpPr/>
          <p:nvPr/>
        </p:nvSpPr>
        <p:spPr>
          <a:xfrm>
            <a:off x="18358756" y="8052449"/>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fulfillment request sent?</a:t>
            </a:r>
          </a:p>
        </p:txBody>
      </p:sp>
      <p:cxnSp>
        <p:nvCxnSpPr>
          <p:cNvPr id="14" name="Straight Arrow Connector 13">
            <a:extLst>
              <a:ext uri="{FF2B5EF4-FFF2-40B4-BE49-F238E27FC236}">
                <a16:creationId xmlns:a16="http://schemas.microsoft.com/office/drawing/2014/main" id="{A81544CE-0BF7-9140-C8A2-1BF4A1B086B7}"/>
              </a:ext>
            </a:extLst>
          </p:cNvPr>
          <p:cNvCxnSpPr>
            <a:stCxn id="6" idx="3"/>
            <a:endCxn id="7" idx="1"/>
          </p:cNvCxnSpPr>
          <p:nvPr/>
        </p:nvCxnSpPr>
        <p:spPr>
          <a:xfrm>
            <a:off x="4386943" y="6858000"/>
            <a:ext cx="1556657"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7BEDD49E-D351-47D3-08F1-834BAB392378}"/>
              </a:ext>
            </a:extLst>
          </p:cNvPr>
          <p:cNvCxnSpPr>
            <a:cxnSpLocks/>
            <a:stCxn id="7" idx="3"/>
          </p:cNvCxnSpPr>
          <p:nvPr/>
        </p:nvCxnSpPr>
        <p:spPr>
          <a:xfrm>
            <a:off x="8654143" y="6858000"/>
            <a:ext cx="1295400"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ADDABED3-430E-5A3C-D407-FE0D4694CF1C}"/>
              </a:ext>
            </a:extLst>
          </p:cNvPr>
          <p:cNvCxnSpPr>
            <a:cxnSpLocks/>
            <a:stCxn id="8" idx="3"/>
            <a:endCxn id="9" idx="1"/>
          </p:cNvCxnSpPr>
          <p:nvPr/>
        </p:nvCxnSpPr>
        <p:spPr>
          <a:xfrm>
            <a:off x="12660086" y="6858000"/>
            <a:ext cx="1148443"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DC19C67-C801-2520-D27E-5C4CF2F0680B}"/>
              </a:ext>
            </a:extLst>
          </p:cNvPr>
          <p:cNvCxnSpPr>
            <a:cxnSpLocks/>
            <a:stCxn id="9" idx="3"/>
            <a:endCxn id="11" idx="1"/>
          </p:cNvCxnSpPr>
          <p:nvPr/>
        </p:nvCxnSpPr>
        <p:spPr>
          <a:xfrm>
            <a:off x="16519072" y="6858000"/>
            <a:ext cx="1774373" cy="3758"/>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D783AE36-11B4-8E94-1C20-C8C242F41F22}"/>
              </a:ext>
            </a:extLst>
          </p:cNvPr>
          <p:cNvCxnSpPr>
            <a:cxnSpLocks/>
            <a:stCxn id="9" idx="3"/>
            <a:endCxn id="10" idx="1"/>
          </p:cNvCxnSpPr>
          <p:nvPr/>
        </p:nvCxnSpPr>
        <p:spPr>
          <a:xfrm flipV="1">
            <a:off x="16519072" y="4702629"/>
            <a:ext cx="1839686" cy="2155371"/>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5804E079-64D8-1DF2-A1A2-698FA0FDB601}"/>
              </a:ext>
            </a:extLst>
          </p:cNvPr>
          <p:cNvCxnSpPr>
            <a:cxnSpLocks/>
            <a:stCxn id="9" idx="3"/>
          </p:cNvCxnSpPr>
          <p:nvPr/>
        </p:nvCxnSpPr>
        <p:spPr>
          <a:xfrm>
            <a:off x="16519072" y="6858000"/>
            <a:ext cx="1839684" cy="2253343"/>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The first time the test runs, it saves a “snapshot” of the rendered GUI…">
            <a:extLst>
              <a:ext uri="{FF2B5EF4-FFF2-40B4-BE49-F238E27FC236}">
                <a16:creationId xmlns:a16="http://schemas.microsoft.com/office/drawing/2014/main" id="{D51DB2FE-A129-55D7-9AB3-7B6029CAD9C2}"/>
              </a:ext>
            </a:extLst>
          </p:cNvPr>
          <p:cNvSpPr txBox="1">
            <a:spLocks/>
          </p:cNvSpPr>
          <p:nvPr/>
        </p:nvSpPr>
        <p:spPr>
          <a:xfrm>
            <a:off x="1676400" y="10418544"/>
            <a:ext cx="15774692" cy="2451636"/>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Most effective end-to-end tests focus on high value user interactions (UI Testing)</a:t>
            </a:r>
          </a:p>
          <a:p>
            <a:pPr hangingPunct="1"/>
            <a:endParaRPr lang="en-US" dirty="0"/>
          </a:p>
        </p:txBody>
      </p:sp>
    </p:spTree>
    <p:extLst>
      <p:ext uri="{BB962C8B-B14F-4D97-AF65-F5344CB8AC3E}">
        <p14:creationId xmlns:p14="http://schemas.microsoft.com/office/powerpoint/2010/main" val="40769406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prstGeom prst="rect">
            <a:avLst/>
          </a:prstGeom>
        </p:spPr>
        <p:txBody>
          <a:bodyPr/>
          <a:lstStyle/>
          <a:p>
            <a:pPr marL="429768" indent="-429768" defTabSz="1719072">
              <a:spcBef>
                <a:spcPts val="1800"/>
              </a:spcBef>
              <a:defRPr sz="5264"/>
            </a:pPr>
            <a:r>
              <a:rPr lang="en-US" dirty="0"/>
              <a:t>Unit Testing</a:t>
            </a:r>
            <a:endParaRPr dirty="0"/>
          </a:p>
          <a:p>
            <a:pPr marL="859536" lvl="1" indent="-429768" defTabSz="1719072">
              <a:spcBef>
                <a:spcPts val="900"/>
              </a:spcBef>
              <a:defRPr sz="4512"/>
            </a:pPr>
            <a:r>
              <a:rPr dirty="0"/>
              <a:t>Does the SUT satisfy its specification? </a:t>
            </a:r>
            <a:endParaRPr lang="en-US" dirty="0"/>
          </a:p>
          <a:p>
            <a:pPr marL="429768" indent="-429768" defTabSz="1719072">
              <a:spcBef>
                <a:spcPts val="1800"/>
              </a:spcBef>
              <a:defRPr sz="5264"/>
            </a:pPr>
            <a:r>
              <a:rPr lang="en-US" dirty="0"/>
              <a:t>Integration Testing</a:t>
            </a:r>
          </a:p>
          <a:p>
            <a:pPr marL="963168" lvl="1" indent="-429768" defTabSz="1719072">
              <a:spcBef>
                <a:spcPts val="1800"/>
              </a:spcBef>
              <a:defRPr sz="5264"/>
            </a:pPr>
            <a:r>
              <a:rPr lang="en-US" dirty="0"/>
              <a:t>Do the SUT and its context work correctly </a:t>
            </a:r>
            <a:r>
              <a:rPr lang="en-US" i="1" dirty="0"/>
              <a:t>together</a:t>
            </a:r>
            <a:r>
              <a:rPr lang="en-US" dirty="0"/>
              <a:t>?</a:t>
            </a:r>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B4A-FC34-5EEA-0082-E3830F0A94C6}"/>
              </a:ext>
            </a:extLst>
          </p:cNvPr>
          <p:cNvSpPr>
            <a:spLocks noGrp="1"/>
          </p:cNvSpPr>
          <p:nvPr>
            <p:ph type="title"/>
          </p:nvPr>
        </p:nvSpPr>
        <p:spPr/>
        <p:txBody>
          <a:bodyPr>
            <a:normAutofit/>
          </a:bodyPr>
          <a:lstStyle/>
          <a:p>
            <a:r>
              <a:rPr lang="en-US" sz="7200" dirty="0"/>
              <a:t>Acceptance Testing</a:t>
            </a:r>
          </a:p>
        </p:txBody>
      </p:sp>
    </p:spTree>
    <p:extLst>
      <p:ext uri="{BB962C8B-B14F-4D97-AF65-F5344CB8AC3E}">
        <p14:creationId xmlns:p14="http://schemas.microsoft.com/office/powerpoint/2010/main" val="25540527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Acceptance Tests can be formulated as </a:t>
            </a:r>
            <a:r>
              <a:rPr lang="en-US" dirty="0">
                <a:solidFill>
                  <a:srgbClr val="FF0000"/>
                </a:solidFill>
              </a:rPr>
              <a:t>scenarios</a:t>
            </a:r>
            <a:endParaRPr dirty="0">
              <a:solidFill>
                <a:srgbClr val="FF0000"/>
              </a:solidFill>
            </a:endParaRPr>
          </a:p>
        </p:txBody>
      </p:sp>
      <p:sp>
        <p:nvSpPr>
          <p:cNvPr id="437" name="The first time the test runs, it saves a “snapshot” of the rendered GUI…"/>
          <p:cNvSpPr txBox="1">
            <a:spLocks noGrp="1"/>
          </p:cNvSpPr>
          <p:nvPr>
            <p:ph type="body" idx="1"/>
          </p:nvPr>
        </p:nvSpPr>
        <p:spPr>
          <a:xfrm>
            <a:off x="1676400" y="3000319"/>
            <a:ext cx="19743420" cy="8702677"/>
          </a:xfrm>
          <a:prstGeom prst="rect">
            <a:avLst/>
          </a:prstGeom>
        </p:spPr>
        <p:txBody>
          <a:bodyPr>
            <a:normAutofit/>
          </a:bodyPr>
          <a:lstStyle/>
          <a:p>
            <a:r>
              <a:rPr lang="en-US" dirty="0"/>
              <a:t>Acceptance tests are written to verify behavior from a user’s perspective.</a:t>
            </a:r>
          </a:p>
          <a:p>
            <a:r>
              <a:rPr lang="en-US" dirty="0"/>
              <a:t>The focus is on treating the application as a black-box</a:t>
            </a:r>
          </a:p>
          <a:p>
            <a:r>
              <a:rPr lang="en-US" dirty="0"/>
              <a:t>Tests may be specified as </a:t>
            </a:r>
            <a:r>
              <a:rPr lang="en-US" dirty="0">
                <a:solidFill>
                  <a:srgbClr val="FF0000"/>
                </a:solidFill>
              </a:rPr>
              <a:t>given-when-then scenarios</a:t>
            </a:r>
            <a:r>
              <a:rPr lang="en-US" dirty="0"/>
              <a:t>:</a:t>
            </a:r>
          </a:p>
          <a:p>
            <a:pPr marL="457200" lvl="1" indent="0">
              <a:buNone/>
            </a:pPr>
            <a:r>
              <a:rPr lang="en-US" i="1" dirty="0">
                <a:solidFill>
                  <a:schemeClr val="accent1">
                    <a:lumMod val="75000"/>
                  </a:schemeClr>
                </a:solidFill>
                <a:effectLst/>
                <a:latin typeface="Arial" panose="020B0604020202020204" pitchFamily="34" charset="0"/>
              </a:rPr>
              <a:t>given</a:t>
            </a:r>
            <a:r>
              <a:rPr lang="en-US" dirty="0">
                <a:effectLst/>
                <a:latin typeface="Arial" panose="020B0604020202020204" pitchFamily="34" charset="0"/>
              </a:rPr>
              <a:t> there's a logged in user</a:t>
            </a:r>
            <a:br>
              <a:rPr lang="en-US" dirty="0"/>
            </a:br>
            <a:r>
              <a:rPr lang="en-US" i="1" dirty="0">
                <a:solidFill>
                  <a:schemeClr val="accent1">
                    <a:lumMod val="75000"/>
                  </a:schemeClr>
                </a:solidFill>
                <a:effectLst/>
                <a:latin typeface="Arial" panose="020B0604020202020204" pitchFamily="34" charset="0"/>
              </a:rPr>
              <a:t>and</a:t>
            </a:r>
            <a:r>
              <a:rPr lang="en-US" dirty="0">
                <a:effectLst/>
                <a:latin typeface="Arial" panose="020B0604020202020204" pitchFamily="34" charset="0"/>
              </a:rPr>
              <a:t> there's an article "bicycle"</a:t>
            </a:r>
            <a:br>
              <a:rPr lang="en-US" dirty="0"/>
            </a:br>
            <a:r>
              <a:rPr lang="en-US" i="1" dirty="0">
                <a:solidFill>
                  <a:schemeClr val="accent1">
                    <a:lumMod val="75000"/>
                  </a:schemeClr>
                </a:solidFill>
                <a:effectLst/>
                <a:latin typeface="Arial" panose="020B0604020202020204" pitchFamily="34" charset="0"/>
              </a:rPr>
              <a:t>when</a:t>
            </a:r>
            <a:r>
              <a:rPr lang="en-US" i="1" dirty="0">
                <a:effectLst/>
                <a:latin typeface="Arial" panose="020B0604020202020204" pitchFamily="34" charset="0"/>
              </a:rPr>
              <a:t> </a:t>
            </a:r>
            <a:r>
              <a:rPr lang="en-US" dirty="0">
                <a:effectLst/>
                <a:latin typeface="Arial" panose="020B0604020202020204" pitchFamily="34" charset="0"/>
              </a:rPr>
              <a:t>the user navigates to the "bicycle" article's detail page</a:t>
            </a:r>
            <a:br>
              <a:rPr lang="en-US" dirty="0"/>
            </a:br>
            <a:r>
              <a:rPr lang="en-US" i="1" dirty="0">
                <a:effectLst/>
                <a:latin typeface="Arial" panose="020B0604020202020204" pitchFamily="34" charset="0"/>
              </a:rPr>
              <a:t>and </a:t>
            </a:r>
            <a:r>
              <a:rPr lang="en-US" dirty="0">
                <a:effectLst/>
                <a:latin typeface="Arial" panose="020B0604020202020204" pitchFamily="34" charset="0"/>
              </a:rPr>
              <a:t>clicks the "add to basket" button</a:t>
            </a:r>
            <a:br>
              <a:rPr lang="en-US" dirty="0"/>
            </a:br>
            <a:r>
              <a:rPr lang="en-US" i="1" dirty="0">
                <a:solidFill>
                  <a:schemeClr val="accent1">
                    <a:lumMod val="75000"/>
                  </a:schemeClr>
                </a:solidFill>
                <a:effectLst/>
                <a:latin typeface="Arial" panose="020B0604020202020204" pitchFamily="34" charset="0"/>
              </a:rPr>
              <a:t>then</a:t>
            </a:r>
            <a:r>
              <a:rPr lang="en-US" dirty="0">
                <a:effectLst/>
                <a:latin typeface="Arial" panose="020B0604020202020204" pitchFamily="34" charset="0"/>
              </a:rPr>
              <a:t> the article "bicycle" should be in their shopping</a:t>
            </a:r>
            <a:br>
              <a:rPr lang="en-US" dirty="0"/>
            </a:br>
            <a:r>
              <a:rPr lang="en-US" dirty="0">
                <a:effectLst/>
                <a:latin typeface="Arial" panose="020B0604020202020204" pitchFamily="34" charset="0"/>
              </a:rPr>
              <a:t>basket</a:t>
            </a:r>
            <a:endParaRPr lang="en-US" dirty="0"/>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31</a:t>
            </a:fld>
            <a:endParaRPr/>
          </a:p>
        </p:txBody>
      </p:sp>
      <p:sp>
        <p:nvSpPr>
          <p:cNvPr id="3" name="TextBox 2">
            <a:extLst>
              <a:ext uri="{FF2B5EF4-FFF2-40B4-BE49-F238E27FC236}">
                <a16:creationId xmlns:a16="http://schemas.microsoft.com/office/drawing/2014/main" id="{E0B663F6-FCEE-D718-E982-EF0D7C1322A5}"/>
              </a:ext>
            </a:extLst>
          </p:cNvPr>
          <p:cNvSpPr txBox="1"/>
          <p:nvPr/>
        </p:nvSpPr>
        <p:spPr>
          <a:xfrm>
            <a:off x="6789420" y="11692513"/>
            <a:ext cx="16991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3"/>
              </a:rPr>
              <a:t>https://docs.cypress.io/guides/end-to-end-testing/writing-your-first-end-to-end-test</a:t>
            </a:r>
            <a:r>
              <a:rPr lang="en-US" dirty="0"/>
              <a:t> </a:t>
            </a:r>
          </a:p>
        </p:txBody>
      </p:sp>
    </p:spTree>
    <p:extLst>
      <p:ext uri="{BB962C8B-B14F-4D97-AF65-F5344CB8AC3E}">
        <p14:creationId xmlns:p14="http://schemas.microsoft.com/office/powerpoint/2010/main" val="20406390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39BB-0387-0968-12D7-2D02653E6D58}"/>
              </a:ext>
            </a:extLst>
          </p:cNvPr>
          <p:cNvSpPr>
            <a:spLocks noGrp="1"/>
          </p:cNvSpPr>
          <p:nvPr>
            <p:ph type="title"/>
          </p:nvPr>
        </p:nvSpPr>
        <p:spPr/>
        <p:txBody>
          <a:bodyPr/>
          <a:lstStyle/>
          <a:p>
            <a:r>
              <a:rPr lang="en-US" dirty="0"/>
              <a:t>But how to make these human-readable scenarios into executable tests?</a:t>
            </a:r>
          </a:p>
        </p:txBody>
      </p:sp>
      <p:sp>
        <p:nvSpPr>
          <p:cNvPr id="3" name="Text Placeholder 2">
            <a:extLst>
              <a:ext uri="{FF2B5EF4-FFF2-40B4-BE49-F238E27FC236}">
                <a16:creationId xmlns:a16="http://schemas.microsoft.com/office/drawing/2014/main" id="{8194A1FA-E981-879F-C6B7-3521CEF67358}"/>
              </a:ext>
            </a:extLst>
          </p:cNvPr>
          <p:cNvSpPr>
            <a:spLocks noGrp="1"/>
          </p:cNvSpPr>
          <p:nvPr>
            <p:ph type="body" idx="1"/>
          </p:nvPr>
        </p:nvSpPr>
        <p:spPr/>
        <p:txBody>
          <a:bodyPr/>
          <a:lstStyle/>
          <a:p>
            <a:r>
              <a:rPr lang="en-US" dirty="0"/>
              <a:t>Scenarios like the one above are readable by humans (e.g. customers)</a:t>
            </a:r>
          </a:p>
          <a:p>
            <a:r>
              <a:rPr lang="en-US" dirty="0"/>
              <a:t>But they are not directly executable</a:t>
            </a:r>
          </a:p>
          <a:p>
            <a:r>
              <a:rPr lang="en-US" dirty="0"/>
              <a:t>Tools like Playwright and Cypress help fill this gap</a:t>
            </a:r>
          </a:p>
          <a:p>
            <a:pPr lvl="1"/>
            <a:r>
              <a:rPr lang="en-US" dirty="0"/>
              <a:t>link on module page</a:t>
            </a:r>
          </a:p>
        </p:txBody>
      </p:sp>
    </p:spTree>
    <p:extLst>
      <p:ext uri="{BB962C8B-B14F-4D97-AF65-F5344CB8AC3E}">
        <p14:creationId xmlns:p14="http://schemas.microsoft.com/office/powerpoint/2010/main" val="146094235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dirty="0"/>
              <a:t>Deployed systems create even more testing challenges</a:t>
            </a:r>
            <a:endParaRPr dirty="0"/>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rPr lang="en-US" dirty="0"/>
              <a:t>Clients believe “how it is now is right”,</a:t>
            </a:r>
          </a:p>
          <a:p>
            <a:pPr lvl="1"/>
            <a:r>
              <a:rPr lang="en-US" dirty="0"/>
              <a:t>Not “how the API intended it to be is right”</a:t>
            </a:r>
            <a:endParaRPr dirty="0"/>
          </a:p>
          <a:p>
            <a:pPr marL="914400" lvl="1" indent="-457200"/>
            <a:r>
              <a:rPr dirty="0"/>
              <a:t>Writing thorough test suite is even harder, less useful</a:t>
            </a:r>
            <a:endParaRPr lang="en-US" dirty="0"/>
          </a:p>
          <a:p>
            <a:pPr marL="914400" lvl="1" indent="-457200"/>
            <a:r>
              <a:rPr lang="en-US" dirty="0"/>
              <a:t>What is a “breaking change”?</a:t>
            </a:r>
            <a:endParaRPr dirty="0"/>
          </a:p>
          <a:p>
            <a:r>
              <a:rPr dirty="0"/>
              <a:t>Still: vital to detect breaking changes</a:t>
            </a:r>
          </a:p>
          <a:p>
            <a:r>
              <a:rPr dirty="0"/>
              <a:t>Examples:</a:t>
            </a:r>
          </a:p>
          <a:p>
            <a:pPr marL="914400" lvl="1" indent="-457200"/>
            <a:r>
              <a:rPr dirty="0"/>
              <a:t>Detailed layout of GUIs</a:t>
            </a:r>
          </a:p>
          <a:p>
            <a:pPr marL="914400" lvl="1" indent="-457200"/>
            <a:r>
              <a:rPr dirty="0"/>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396258880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lang="en-US" dirty="0"/>
              <a:t>Mock System-Level Components with Capture/Replay</a:t>
            </a:r>
            <a:endParaRPr dirty="0"/>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rPr dirty="0"/>
              <a:t>Record the API requests and responses that clients make</a:t>
            </a:r>
          </a:p>
          <a:p>
            <a:r>
              <a:rPr dirty="0"/>
              <a:t>Test new versions of the API by identifying requests that result in different responses (</a:t>
            </a:r>
            <a:r>
              <a:rPr lang="en-US" dirty="0"/>
              <a:t>"</a:t>
            </a:r>
            <a:r>
              <a:rPr dirty="0"/>
              <a:t>breaking changes</a:t>
            </a:r>
            <a:r>
              <a:rPr lang="en-US" dirty="0"/>
              <a:t>"</a:t>
            </a:r>
            <a:r>
              <a:rPr dirty="0"/>
              <a:t>)</a:t>
            </a:r>
          </a:p>
        </p:txBody>
      </p:sp>
      <p:sp>
        <p:nvSpPr>
          <p:cNvPr id="4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34</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 action="ppaction://noaction"/>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r>
              <a:t>Replay production traffic for testing</a:t>
            </a:r>
          </a:p>
        </p:txBody>
      </p:sp>
    </p:spTree>
    <p:extLst>
      <p:ext uri="{BB962C8B-B14F-4D97-AF65-F5344CB8AC3E}">
        <p14:creationId xmlns:p14="http://schemas.microsoft.com/office/powerpoint/2010/main" val="374220646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rPr dirty="0"/>
              <a:t>Snapshot Tests </a:t>
            </a:r>
            <a:r>
              <a:rPr lang="en-US" dirty="0"/>
              <a:t>Can </a:t>
            </a:r>
            <a:r>
              <a:rPr dirty="0"/>
              <a:t>Detect </a:t>
            </a:r>
            <a:r>
              <a:rPr lang="en-US" dirty="0"/>
              <a:t>GUI </a:t>
            </a:r>
            <a:r>
              <a:rPr dirty="0"/>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rPr dirty="0"/>
              <a:t>The first time the test runs, it saves a </a:t>
            </a:r>
            <a:r>
              <a:rPr lang="en-US" dirty="0"/>
              <a:t>"</a:t>
            </a:r>
            <a:r>
              <a:rPr dirty="0"/>
              <a:t>snapshot</a:t>
            </a:r>
            <a:r>
              <a:rPr lang="en-US" dirty="0"/>
              <a:t>"</a:t>
            </a:r>
            <a:r>
              <a:rPr dirty="0"/>
              <a:t> of the rendered GUI</a:t>
            </a:r>
          </a:p>
          <a:p>
            <a:r>
              <a:rPr dirty="0"/>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35</a:t>
            </a:fld>
            <a:endParaRPr/>
          </a:p>
        </p:txBody>
      </p:sp>
      <p:sp>
        <p:nvSpPr>
          <p:cNvPr id="441" name="import renderer from 'react-test-renderer';…"/>
          <p:cNvSpPr txBox="1"/>
          <p:nvPr/>
        </p:nvSpPr>
        <p:spPr>
          <a:xfrm>
            <a:off x="378746" y="6521575"/>
            <a:ext cx="10798704" cy="5601531"/>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renderer </a:t>
            </a:r>
            <a:r>
              <a:rPr dirty="0">
                <a:solidFill>
                  <a:srgbClr val="011480"/>
                </a:solidFill>
              </a:rPr>
              <a:t>from </a:t>
            </a:r>
            <a:r>
              <a:rPr dirty="0"/>
              <a:t>'react-test-renderer'</a:t>
            </a:r>
            <a:r>
              <a:rPr dirty="0">
                <a:solidFill>
                  <a:srgbClr val="272727"/>
                </a:solidFill>
              </a:rPr>
              <a:t>;</a:t>
            </a:r>
          </a:p>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Link </a:t>
            </a:r>
            <a:r>
              <a:rPr dirty="0">
                <a:solidFill>
                  <a:srgbClr val="011480"/>
                </a:solidFill>
              </a:rPr>
              <a:t>from </a:t>
            </a:r>
            <a:r>
              <a:rPr dirty="0"/>
              <a:t>'../Link'</a:t>
            </a:r>
            <a:r>
              <a:rPr dirty="0">
                <a:solidFill>
                  <a:srgbClr val="272727"/>
                </a:solidFill>
              </a:rPr>
              <a:t>;</a:t>
            </a:r>
          </a:p>
          <a:p>
            <a:pPr defTabSz="914400">
              <a:defRPr sz="3200">
                <a:solidFill>
                  <a:srgbClr val="272727"/>
                </a:solidFill>
                <a:latin typeface="Courier"/>
                <a:ea typeface="Courier"/>
                <a:cs typeface="Courier"/>
                <a:sym typeface="Courier"/>
              </a:defRPr>
            </a:pPr>
            <a:endParaRPr dirty="0">
              <a:solidFill>
                <a:srgbClr val="272727"/>
              </a:solidFill>
            </a:endParaRPr>
          </a:p>
          <a:p>
            <a:pPr defTabSz="914400">
              <a:defRPr sz="3200">
                <a:solidFill>
                  <a:srgbClr val="00733B"/>
                </a:solidFill>
                <a:latin typeface="Courier"/>
                <a:ea typeface="Courier"/>
                <a:cs typeface="Courier"/>
                <a:sym typeface="Courier"/>
              </a:defRPr>
            </a:pPr>
            <a:r>
              <a:rPr dirty="0">
                <a:solidFill>
                  <a:srgbClr val="272727"/>
                </a:solidFill>
              </a:rPr>
              <a:t>it(</a:t>
            </a:r>
            <a:r>
              <a:rPr dirty="0"/>
              <a:t>'renders correctly'</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dirty="0">
                <a:solidFill>
                  <a:srgbClr val="011480"/>
                </a:solidFill>
              </a:rPr>
              <a:t>const </a:t>
            </a:r>
            <a:r>
              <a:rPr dirty="0"/>
              <a:t>tree = renderer</a:t>
            </a:r>
          </a:p>
          <a:p>
            <a:pPr defTabSz="914400">
              <a:defRPr sz="3200">
                <a:solidFill>
                  <a:srgbClr val="00733B"/>
                </a:solidFill>
                <a:latin typeface="Courier"/>
                <a:ea typeface="Courier"/>
                <a:cs typeface="Courier"/>
                <a:sym typeface="Courier"/>
              </a:defRPr>
            </a:pPr>
            <a:r>
              <a:rPr dirty="0">
                <a:solidFill>
                  <a:srgbClr val="272727"/>
                </a:solidFill>
              </a:rPr>
              <a:t>    .create(&lt;Link page=</a:t>
            </a:r>
            <a:r>
              <a:rPr lang="en-US" dirty="0"/>
              <a:t>"</a:t>
            </a:r>
            <a:r>
              <a:rPr dirty="0"/>
              <a:t>http://www.facebook.com</a:t>
            </a:r>
            <a:r>
              <a:rPr lang="en-US" dirty="0"/>
              <a:t>"</a:t>
            </a:r>
            <a:r>
              <a:rPr dirty="0">
                <a:solidFill>
                  <a:srgbClr val="272727"/>
                </a:solidFill>
              </a:rPr>
              <a:t>&gt;Facebook&lt;</a:t>
            </a:r>
            <a:r>
              <a:rPr dirty="0">
                <a:solidFill>
                  <a:srgbClr val="0432FF"/>
                </a:solidFill>
              </a:rPr>
              <a:t>/Link&gt;)</a:t>
            </a:r>
          </a:p>
          <a:p>
            <a:pPr defTabSz="914400">
              <a:defRPr sz="3200">
                <a:solidFill>
                  <a:srgbClr val="272727"/>
                </a:solidFill>
                <a:latin typeface="Courier"/>
                <a:ea typeface="Courier"/>
                <a:cs typeface="Courier"/>
                <a:sym typeface="Courier"/>
              </a:defRPr>
            </a:pPr>
            <a:r>
              <a:rPr dirty="0">
                <a:solidFill>
                  <a:srgbClr val="0432FF"/>
                </a:solidFill>
              </a:rPr>
              <a:t>      </a:t>
            </a:r>
            <a:r>
              <a:rPr dirty="0"/>
              <a:t>.</a:t>
            </a:r>
            <a:r>
              <a:rPr dirty="0" err="1"/>
              <a:t>toJSON</a:t>
            </a:r>
            <a:r>
              <a:rPr dirty="0"/>
              <a:t>();</a:t>
            </a:r>
          </a:p>
          <a:p>
            <a:pPr defTabSz="914400">
              <a:defRPr sz="3200">
                <a:solidFill>
                  <a:srgbClr val="272727"/>
                </a:solidFill>
                <a:latin typeface="Courier"/>
                <a:ea typeface="Courier"/>
                <a:cs typeface="Courier"/>
                <a:sym typeface="Courier"/>
              </a:defRPr>
            </a:pPr>
            <a:r>
              <a:rPr dirty="0"/>
              <a:t>  expect(tree).</a:t>
            </a:r>
            <a:r>
              <a:rPr dirty="0" err="1"/>
              <a:t>toMatchSnapshot</a:t>
            </a:r>
            <a:r>
              <a:rPr dirty="0"/>
              <a:t>();</a:t>
            </a:r>
          </a:p>
          <a:p>
            <a:pPr defTabSz="914400">
              <a:defRPr sz="3200">
                <a:solidFill>
                  <a:srgbClr val="272727"/>
                </a:solidFill>
                <a:latin typeface="Courier"/>
                <a:ea typeface="Courier"/>
                <a:cs typeface="Courier"/>
                <a:sym typeface="Courier"/>
              </a:defRPr>
            </a:pPr>
            <a:r>
              <a:rPr dirty="0"/>
              <a:t>});</a:t>
            </a:r>
          </a:p>
        </p:txBody>
      </p:sp>
      <p:pic>
        <p:nvPicPr>
          <p:cNvPr id="2" name="Image" descr="Image">
            <a:extLst>
              <a:ext uri="{FF2B5EF4-FFF2-40B4-BE49-F238E27FC236}">
                <a16:creationId xmlns:a16="http://schemas.microsoft.com/office/drawing/2014/main" id="{C8D6FAD0-E5FD-36F8-5F48-8407DD084112}"/>
              </a:ext>
            </a:extLst>
          </p:cNvPr>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extLst>
      <p:ext uri="{BB962C8B-B14F-4D97-AF65-F5344CB8AC3E}">
        <p14:creationId xmlns:p14="http://schemas.microsoft.com/office/powerpoint/2010/main" val="181039356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3280-1C21-F3FB-1EE6-68AFC672F4CE}"/>
              </a:ext>
            </a:extLst>
          </p:cNvPr>
          <p:cNvSpPr>
            <a:spLocks noGrp="1"/>
          </p:cNvSpPr>
          <p:nvPr>
            <p:ph type="title"/>
          </p:nvPr>
        </p:nvSpPr>
        <p:spPr/>
        <p:txBody>
          <a:bodyPr/>
          <a:lstStyle/>
          <a:p>
            <a:r>
              <a:rPr lang="en-US" dirty="0"/>
              <a:t>Product Owners can Assess Visual Snapshot Tests</a:t>
            </a:r>
          </a:p>
        </p:txBody>
      </p:sp>
      <p:sp>
        <p:nvSpPr>
          <p:cNvPr id="4" name="Text Placeholder 3">
            <a:extLst>
              <a:ext uri="{FF2B5EF4-FFF2-40B4-BE49-F238E27FC236}">
                <a16:creationId xmlns:a16="http://schemas.microsoft.com/office/drawing/2014/main" id="{504A7398-F588-22CD-FFA1-9A7D87ED8867}"/>
              </a:ext>
            </a:extLst>
          </p:cNvPr>
          <p:cNvSpPr>
            <a:spLocks noGrp="1"/>
          </p:cNvSpPr>
          <p:nvPr>
            <p:ph type="body" idx="1"/>
          </p:nvPr>
        </p:nvSpPr>
        <p:spPr>
          <a:xfrm>
            <a:off x="1676400" y="3000319"/>
            <a:ext cx="21031200" cy="8702677"/>
          </a:xfrm>
        </p:spPr>
        <p:txBody>
          <a:bodyPr/>
          <a:lstStyle/>
          <a:p>
            <a:r>
              <a:rPr lang="en-US" dirty="0"/>
              <a:t>Capture a visual snapshot of an application under a state</a:t>
            </a:r>
          </a:p>
          <a:p>
            <a:r>
              <a:rPr lang="en-US" dirty="0"/>
              <a:t>If that snapshot changes, produce a visual report for manual sign-off</a:t>
            </a:r>
          </a:p>
        </p:txBody>
      </p:sp>
      <p:pic>
        <p:nvPicPr>
          <p:cNvPr id="1026" name="Picture 2">
            <a:extLst>
              <a:ext uri="{FF2B5EF4-FFF2-40B4-BE49-F238E27FC236}">
                <a16:creationId xmlns:a16="http://schemas.microsoft.com/office/drawing/2014/main" id="{6424DD48-90FE-0092-2A6E-2C370D42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93" y="5036164"/>
            <a:ext cx="18289814" cy="8033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9AB46E-2CE6-A6F3-0692-5677ACACCBA1}"/>
              </a:ext>
            </a:extLst>
          </p:cNvPr>
          <p:cNvSpPr txBox="1"/>
          <p:nvPr/>
        </p:nvSpPr>
        <p:spPr>
          <a:xfrm>
            <a:off x="17223922" y="13069669"/>
            <a:ext cx="7160078"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https://github.com/newsuk/AyeSpy</a:t>
            </a:r>
            <a:endParaRPr lang="en-US" dirty="0"/>
          </a:p>
        </p:txBody>
      </p:sp>
    </p:spTree>
    <p:extLst>
      <p:ext uri="{BB962C8B-B14F-4D97-AF65-F5344CB8AC3E}">
        <p14:creationId xmlns:p14="http://schemas.microsoft.com/office/powerpoint/2010/main" val="416459282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lang="en-US" dirty="0"/>
              <a:t>You should now be prepared to:</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Tree>
    <p:extLst>
      <p:ext uri="{BB962C8B-B14F-4D97-AF65-F5344CB8AC3E}">
        <p14:creationId xmlns:p14="http://schemas.microsoft.com/office/powerpoint/2010/main" val="4076706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12F0-F790-AA38-0D5A-89B3A3754C32}"/>
              </a:ext>
            </a:extLst>
          </p:cNvPr>
          <p:cNvSpPr>
            <a:spLocks noGrp="1"/>
          </p:cNvSpPr>
          <p:nvPr>
            <p:ph type="title"/>
          </p:nvPr>
        </p:nvSpPr>
        <p:spPr/>
        <p:txBody>
          <a:bodyPr/>
          <a:lstStyle/>
          <a:p>
            <a:r>
              <a:rPr lang="en-US" dirty="0"/>
              <a:t>The Story So Far: Testing Things That Look Like Functions</a:t>
            </a:r>
          </a:p>
        </p:txBody>
      </p:sp>
      <p:sp>
        <p:nvSpPr>
          <p:cNvPr id="3" name="Text Placeholder 2">
            <a:extLst>
              <a:ext uri="{FF2B5EF4-FFF2-40B4-BE49-F238E27FC236}">
                <a16:creationId xmlns:a16="http://schemas.microsoft.com/office/drawing/2014/main" id="{61B8B169-FA5A-69FB-14E6-EF980F5CD97C}"/>
              </a:ext>
            </a:extLst>
          </p:cNvPr>
          <p:cNvSpPr>
            <a:spLocks noGrp="1"/>
          </p:cNvSpPr>
          <p:nvPr>
            <p:ph type="body" idx="1"/>
          </p:nvPr>
        </p:nvSpPr>
        <p:spPr>
          <a:xfrm>
            <a:off x="1676400" y="3000319"/>
            <a:ext cx="20699506" cy="8702677"/>
          </a:xfrm>
        </p:spPr>
        <p:txBody>
          <a:bodyPr/>
          <a:lstStyle/>
          <a:p>
            <a:r>
              <a:rPr lang="en-US" dirty="0"/>
              <a:t>Unit tests are tests of functions with no dependencies</a:t>
            </a:r>
          </a:p>
          <a:p>
            <a:endParaRPr lang="en-US" dirty="0"/>
          </a:p>
          <a:p>
            <a:endParaRPr lang="en-US" dirty="0"/>
          </a:p>
          <a:p>
            <a:endParaRPr lang="en-US" dirty="0"/>
          </a:p>
          <a:p>
            <a:pPr marL="0" indent="0">
              <a:buNone/>
            </a:pPr>
            <a:endParaRPr lang="en-US" dirty="0"/>
          </a:p>
          <a:p>
            <a:r>
              <a:rPr lang="en-US" dirty="0"/>
              <a:t>REST API tests are integration tests, but have the same basic shape</a:t>
            </a:r>
          </a:p>
        </p:txBody>
      </p:sp>
      <p:sp>
        <p:nvSpPr>
          <p:cNvPr id="4" name="TextBox 3">
            <a:extLst>
              <a:ext uri="{FF2B5EF4-FFF2-40B4-BE49-F238E27FC236}">
                <a16:creationId xmlns:a16="http://schemas.microsoft.com/office/drawing/2014/main" id="{B7617311-044B-A4B2-1573-0663F4C40E53}"/>
              </a:ext>
            </a:extLst>
          </p:cNvPr>
          <p:cNvSpPr txBox="1"/>
          <p:nvPr/>
        </p:nvSpPr>
        <p:spPr>
          <a:xfrm>
            <a:off x="2262508" y="4067523"/>
            <a:ext cx="22494608"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addStudent</a:t>
            </a:r>
            <a:r>
              <a:rPr lang="en-US" sz="4800" dirty="0">
                <a:solidFill>
                  <a:srgbClr val="A31515"/>
                </a:solidFill>
                <a:latin typeface="Consolas" panose="020B0609020204030204" pitchFamily="49" charset="0"/>
              </a:rPr>
              <a:t> should add a student to the database'</a:t>
            </a:r>
            <a:r>
              <a:rPr lang="en-US" sz="4800" dirty="0">
                <a:solidFill>
                  <a:srgbClr val="000000"/>
                </a:solidFill>
                <a:latin typeface="Consolas" panose="020B0609020204030204" pitchFamily="49" charset="0"/>
              </a:rPr>
              <a:t>, () </a:t>
            </a:r>
            <a:r>
              <a:rPr lang="en-US" sz="4800" dirty="0">
                <a:solidFill>
                  <a:srgbClr val="0000FF"/>
                </a:solidFill>
                <a:latin typeface="Consolas" panose="020B0609020204030204" pitchFamily="49" charset="0"/>
              </a:rPr>
              <a:t>=&gt;</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r>
              <a:rPr lang="en-US" sz="4800" dirty="0">
                <a:solidFill>
                  <a:srgbClr val="0000FF"/>
                </a:solidFill>
                <a:latin typeface="Consolas" panose="020B0609020204030204" pitchFamily="49" charset="0"/>
              </a:rPr>
              <a:t>const </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 </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addStudent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a:t>
            </a:r>
          </a:p>
        </p:txBody>
      </p:sp>
      <p:sp>
        <p:nvSpPr>
          <p:cNvPr id="5" name="TextBox 4">
            <a:extLst>
              <a:ext uri="{FF2B5EF4-FFF2-40B4-BE49-F238E27FC236}">
                <a16:creationId xmlns:a16="http://schemas.microsoft.com/office/drawing/2014/main" id="{338F0CA2-5D9E-B748-68FC-BA8A514CF376}"/>
              </a:ext>
            </a:extLst>
          </p:cNvPr>
          <p:cNvSpPr txBox="1"/>
          <p:nvPr/>
        </p:nvSpPr>
        <p:spPr>
          <a:xfrm>
            <a:off x="2262507" y="9233062"/>
            <a:ext cx="24577822"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chemeClr val="tx1"/>
                </a:solidFill>
                <a:latin typeface="Consolas" panose="020B0609020204030204" pitchFamily="49" charset="0"/>
              </a:rPr>
              <a:t>(</a:t>
            </a:r>
            <a:r>
              <a:rPr lang="en-US" sz="4800" dirty="0">
                <a:solidFill>
                  <a:srgbClr val="C00000"/>
                </a:solidFill>
                <a:latin typeface="Consolas" panose="020B0609020204030204" pitchFamily="49" charset="0"/>
              </a:rPr>
              <a:t>'GET /</a:t>
            </a:r>
            <a:r>
              <a:rPr lang="en-US" sz="4800" dirty="0" err="1">
                <a:solidFill>
                  <a:srgbClr val="C00000"/>
                </a:solidFill>
                <a:latin typeface="Consolas" panose="020B0609020204030204" pitchFamily="49" charset="0"/>
              </a:rPr>
              <a:t>api</a:t>
            </a:r>
            <a:r>
              <a:rPr lang="en-US" sz="4800" dirty="0">
                <a:solidFill>
                  <a:srgbClr val="C00000"/>
                </a:solidFill>
                <a:latin typeface="Consolas" panose="020B0609020204030204" pitchFamily="49" charset="0"/>
              </a:rPr>
              <a:t>/user/:id should 404 for if no user'</a:t>
            </a:r>
            <a:r>
              <a:rPr lang="en-US" sz="4800" dirty="0">
                <a:solidFill>
                  <a:schemeClr val="tx1"/>
                </a:solidFill>
                <a:latin typeface="Consolas" panose="020B0609020204030204" pitchFamily="49" charset="0"/>
              </a:rPr>
              <a:t>, </a:t>
            </a:r>
            <a:r>
              <a:rPr lang="en-US" sz="4800" dirty="0">
                <a:solidFill>
                  <a:srgbClr val="0000FF"/>
                </a:solidFill>
                <a:latin typeface="Consolas" panose="020B0609020204030204" pitchFamily="49" charset="0"/>
              </a:rPr>
              <a:t>async</a:t>
            </a:r>
            <a:r>
              <a:rPr lang="en-US" sz="4800" dirty="0">
                <a:solidFill>
                  <a:schemeClr val="tx1"/>
                </a:solidFill>
                <a:latin typeface="Consolas" panose="020B0609020204030204" pitchFamily="49" charset="0"/>
              </a:rPr>
              <a:t> () =&gt; {</a:t>
            </a:r>
          </a:p>
          <a:p>
            <a:r>
              <a:rPr lang="en-US" sz="4800" dirty="0">
                <a:solidFill>
                  <a:schemeClr val="tx1"/>
                </a:solidFill>
                <a:latin typeface="Consolas" panose="020B0609020204030204" pitchFamily="49" charset="0"/>
              </a:rPr>
              <a:t>  </a:t>
            </a:r>
            <a:r>
              <a:rPr lang="en-US" sz="4800" dirty="0">
                <a:solidFill>
                  <a:srgbClr val="002060"/>
                </a:solidFill>
                <a:latin typeface="Consolas" panose="020B0609020204030204" pitchFamily="49" charset="0"/>
              </a:rPr>
              <a:t>response</a:t>
            </a:r>
            <a:r>
              <a:rPr lang="en-US" sz="4800" dirty="0">
                <a:solidFill>
                  <a:schemeClr val="tx1"/>
                </a:solidFill>
                <a:latin typeface="Consolas" panose="020B0609020204030204" pitchFamily="49" charset="0"/>
              </a:rPr>
              <a:t> = </a:t>
            </a:r>
            <a:r>
              <a:rPr lang="en-US" sz="4800" dirty="0">
                <a:solidFill>
                  <a:srgbClr val="0000FF"/>
                </a:solidFill>
                <a:latin typeface="Consolas" panose="020B0609020204030204" pitchFamily="49" charset="0"/>
              </a:rPr>
              <a:t>await</a:t>
            </a:r>
            <a:r>
              <a:rPr lang="en-US" sz="4800" dirty="0">
                <a:solidFill>
                  <a:schemeClr val="tx1"/>
                </a:solidFill>
                <a:latin typeface="Consolas" panose="020B0609020204030204" pitchFamily="49" charset="0"/>
              </a:rPr>
              <a:t> </a:t>
            </a:r>
            <a:r>
              <a:rPr lang="en-US" sz="4800" dirty="0" err="1">
                <a:solidFill>
                  <a:schemeClr val="accent4">
                    <a:lumMod val="50000"/>
                  </a:schemeClr>
                </a:solidFill>
                <a:latin typeface="Consolas" panose="020B0609020204030204" pitchFamily="49" charset="0"/>
              </a:rPr>
              <a:t>supertest</a:t>
            </a:r>
            <a:r>
              <a:rPr lang="en-US" sz="4800" dirty="0">
                <a:solidFill>
                  <a:schemeClr val="tx1"/>
                </a:solidFill>
                <a:latin typeface="Consolas" panose="020B0609020204030204" pitchFamily="49" charset="0"/>
              </a:rPr>
              <a:t>(</a:t>
            </a:r>
            <a:r>
              <a:rPr lang="en-US" sz="4800" dirty="0">
                <a:solidFill>
                  <a:srgbClr val="002060"/>
                </a:solidFill>
                <a:latin typeface="Consolas" panose="020B0609020204030204" pitchFamily="49" charset="0"/>
              </a:rPr>
              <a:t>app</a:t>
            </a:r>
            <a:r>
              <a:rPr lang="en-US" sz="4800" dirty="0">
                <a:solidFill>
                  <a:schemeClr val="tx1"/>
                </a:solidFill>
                <a:latin typeface="Consolas" panose="020B0609020204030204" pitchFamily="49" charset="0"/>
              </a:rPr>
              <a:t>).</a:t>
            </a:r>
            <a:r>
              <a:rPr lang="en-US" sz="4800" dirty="0">
                <a:solidFill>
                  <a:schemeClr val="accent4">
                    <a:lumMod val="50000"/>
                  </a:schemeClr>
                </a:solidFill>
                <a:latin typeface="Consolas" panose="020B0609020204030204" pitchFamily="49" charset="0"/>
              </a:rPr>
              <a:t>get</a:t>
            </a:r>
            <a:r>
              <a:rPr lang="en-US" sz="4800" dirty="0">
                <a:solidFill>
                  <a:schemeClr val="tx1"/>
                </a:solidFill>
                <a:latin typeface="Consolas" panose="020B0609020204030204" pitchFamily="49" charset="0"/>
              </a:rPr>
              <a:t>(</a:t>
            </a:r>
            <a:r>
              <a:rPr lang="en-US" sz="4800" dirty="0">
                <a:solidFill>
                  <a:srgbClr val="C00000"/>
                </a:solidFill>
                <a:latin typeface="Consolas" panose="020B0609020204030204" pitchFamily="49" charset="0"/>
              </a:rPr>
              <a:t>`/</a:t>
            </a:r>
            <a:r>
              <a:rPr lang="en-US" sz="4800" dirty="0" err="1">
                <a:solidFill>
                  <a:srgbClr val="C00000"/>
                </a:solidFill>
                <a:latin typeface="Consolas" panose="020B0609020204030204" pitchFamily="49" charset="0"/>
              </a:rPr>
              <a:t>api</a:t>
            </a:r>
            <a:r>
              <a:rPr lang="en-US" sz="4800" dirty="0">
                <a:solidFill>
                  <a:srgbClr val="C00000"/>
                </a:solidFill>
                <a:latin typeface="Consolas" panose="020B0609020204030204" pitchFamily="49" charset="0"/>
              </a:rPr>
              <a:t>/user/nobody`</a:t>
            </a:r>
            <a:r>
              <a:rPr lang="en-US" sz="4800" dirty="0">
                <a:solidFill>
                  <a:schemeClr val="tx1"/>
                </a:solidFill>
                <a:latin typeface="Consolas" panose="020B0609020204030204" pitchFamily="49" charset="0"/>
              </a:rPr>
              <a:t>);</a:t>
            </a:r>
          </a:p>
          <a:p>
            <a:r>
              <a:rPr lang="en-US" sz="4800" dirty="0">
                <a:solidFill>
                  <a:schemeClr val="tx1"/>
                </a:solidFill>
                <a:latin typeface="Consolas" panose="020B0609020204030204" pitchFamily="49" charset="0"/>
              </a:rPr>
              <a:t>  </a:t>
            </a:r>
            <a:r>
              <a:rPr lang="en-US" sz="4800" dirty="0">
                <a:solidFill>
                  <a:schemeClr val="accent4">
                    <a:lumMod val="50000"/>
                  </a:schemeClr>
                </a:solidFill>
                <a:latin typeface="Consolas" panose="020B0609020204030204" pitchFamily="49" charset="0"/>
              </a:rPr>
              <a:t>expect</a:t>
            </a:r>
            <a:r>
              <a:rPr lang="en-US" sz="4800" dirty="0">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response</a:t>
            </a:r>
            <a:r>
              <a:rPr lang="en-US" sz="4800" dirty="0" err="1">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status</a:t>
            </a:r>
            <a:r>
              <a:rPr lang="en-US" sz="4800" dirty="0">
                <a:solidFill>
                  <a:schemeClr val="tx1"/>
                </a:solidFill>
                <a:latin typeface="Consolas" panose="020B0609020204030204" pitchFamily="49" charset="0"/>
              </a:rPr>
              <a:t>).</a:t>
            </a:r>
            <a:r>
              <a:rPr lang="en-US" sz="4800" dirty="0" err="1">
                <a:solidFill>
                  <a:schemeClr val="accent4">
                    <a:lumMod val="50000"/>
                  </a:schemeClr>
                </a:solidFill>
                <a:latin typeface="Consolas" panose="020B0609020204030204" pitchFamily="49" charset="0"/>
              </a:rPr>
              <a:t>toBe</a:t>
            </a:r>
            <a:r>
              <a:rPr lang="en-US" sz="4800" dirty="0">
                <a:solidFill>
                  <a:schemeClr val="tx1"/>
                </a:solidFill>
                <a:latin typeface="Consolas" panose="020B0609020204030204" pitchFamily="49" charset="0"/>
              </a:rPr>
              <a:t>(</a:t>
            </a:r>
            <a:r>
              <a:rPr lang="en-US" sz="4800" dirty="0">
                <a:solidFill>
                  <a:schemeClr val="accent6">
                    <a:lumMod val="50000"/>
                  </a:schemeClr>
                </a:solidFill>
                <a:latin typeface="Consolas" panose="020B0609020204030204" pitchFamily="49" charset="0"/>
              </a:rPr>
              <a:t>404</a:t>
            </a:r>
            <a:r>
              <a:rPr lang="en-US" sz="4800" dirty="0">
                <a:solidFill>
                  <a:schemeClr val="tx1"/>
                </a:solidFill>
                <a:latin typeface="Consolas" panose="020B0609020204030204" pitchFamily="49" charset="0"/>
              </a:rPr>
              <a:t>);</a:t>
            </a:r>
          </a:p>
          <a:p>
            <a:r>
              <a:rPr lang="en-US" sz="4800" dirty="0">
                <a:solidFill>
                  <a:schemeClr val="tx1"/>
                </a:solidFill>
                <a:latin typeface="Consolas" panose="020B0609020204030204" pitchFamily="49" charset="0"/>
              </a:rPr>
              <a:t>  </a:t>
            </a:r>
            <a:r>
              <a:rPr lang="en-US" sz="4800" dirty="0">
                <a:solidFill>
                  <a:schemeClr val="accent4">
                    <a:lumMod val="50000"/>
                  </a:schemeClr>
                </a:solidFill>
                <a:latin typeface="Consolas" panose="020B0609020204030204" pitchFamily="49" charset="0"/>
              </a:rPr>
              <a:t>expect</a:t>
            </a:r>
            <a:r>
              <a:rPr lang="en-US" sz="4800" dirty="0">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response</a:t>
            </a:r>
            <a:r>
              <a:rPr lang="en-US" sz="4800" dirty="0" err="1">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body</a:t>
            </a:r>
            <a:r>
              <a:rPr lang="en-US" sz="4800" dirty="0">
                <a:solidFill>
                  <a:schemeClr val="tx1"/>
                </a:solidFill>
                <a:latin typeface="Consolas" panose="020B0609020204030204" pitchFamily="49" charset="0"/>
              </a:rPr>
              <a:t>).</a:t>
            </a:r>
            <a:r>
              <a:rPr lang="en-US" sz="4800" dirty="0" err="1">
                <a:solidFill>
                  <a:schemeClr val="accent4">
                    <a:lumMod val="50000"/>
                  </a:schemeClr>
                </a:solidFill>
                <a:latin typeface="Consolas" panose="020B0609020204030204" pitchFamily="49" charset="0"/>
              </a:rPr>
              <a:t>toStrictEqual</a:t>
            </a:r>
            <a:r>
              <a:rPr lang="en-US" sz="4800" dirty="0">
                <a:solidFill>
                  <a:schemeClr val="tx1"/>
                </a:solidFill>
                <a:latin typeface="Consolas" panose="020B0609020204030204" pitchFamily="49" charset="0"/>
              </a:rPr>
              <a:t>({ </a:t>
            </a:r>
            <a:r>
              <a:rPr lang="en-US" sz="4800" dirty="0">
                <a:solidFill>
                  <a:srgbClr val="002060"/>
                </a:solidFill>
                <a:latin typeface="Consolas" panose="020B0609020204030204" pitchFamily="49" charset="0"/>
              </a:rPr>
              <a:t>error</a:t>
            </a:r>
            <a:r>
              <a:rPr lang="en-US" sz="4800" dirty="0">
                <a:solidFill>
                  <a:schemeClr val="tx1"/>
                </a:solidFill>
                <a:latin typeface="Consolas" panose="020B0609020204030204" pitchFamily="49" charset="0"/>
              </a:rPr>
              <a:t>: </a:t>
            </a:r>
            <a:r>
              <a:rPr lang="en-US" sz="4800" dirty="0">
                <a:solidFill>
                  <a:srgbClr val="C00000"/>
                </a:solidFill>
                <a:latin typeface="Consolas" panose="020B0609020204030204" pitchFamily="49" charset="0"/>
              </a:rPr>
              <a:t>'No user' </a:t>
            </a:r>
            <a:r>
              <a:rPr lang="en-US" sz="4800" dirty="0">
                <a:solidFill>
                  <a:schemeClr val="tx1"/>
                </a:solidFill>
                <a:latin typeface="Consolas" panose="020B0609020204030204" pitchFamily="49" charset="0"/>
              </a:rPr>
              <a:t>});</a:t>
            </a:r>
          </a:p>
          <a:p>
            <a:r>
              <a:rPr lang="en-US" sz="4800" dirty="0">
                <a:solidFill>
                  <a:schemeClr val="tx1"/>
                </a:solidFill>
                <a:latin typeface="Consolas" panose="020B0609020204030204" pitchFamily="49" charset="0"/>
              </a:rPr>
              <a:t>});</a:t>
            </a:r>
          </a:p>
        </p:txBody>
      </p:sp>
    </p:spTree>
    <p:extLst>
      <p:ext uri="{BB962C8B-B14F-4D97-AF65-F5344CB8AC3E}">
        <p14:creationId xmlns:p14="http://schemas.microsoft.com/office/powerpoint/2010/main" val="23213364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AA9C1-3FC3-9917-C847-FFC12B1F3BAF}"/>
            </a:ext>
          </a:extLst>
        </p:cNvPr>
        <p:cNvGrpSpPr/>
        <p:nvPr/>
      </p:nvGrpSpPr>
      <p:grpSpPr>
        <a:xfrm>
          <a:off x="0" y="0"/>
          <a:ext cx="0" cy="0"/>
          <a:chOff x="0" y="0"/>
          <a:chExt cx="0" cy="0"/>
        </a:xfrm>
      </p:grpSpPr>
      <p:sp>
        <p:nvSpPr>
          <p:cNvPr id="321" name="Title 1">
            <a:extLst>
              <a:ext uri="{FF2B5EF4-FFF2-40B4-BE49-F238E27FC236}">
                <a16:creationId xmlns:a16="http://schemas.microsoft.com/office/drawing/2014/main" id="{C6138D00-A2BB-4048-1922-E93971CD2E86}"/>
              </a:ext>
            </a:extLst>
          </p:cNvPr>
          <p:cNvSpPr txBox="1">
            <a:spLocks noGrp="1"/>
          </p:cNvSpPr>
          <p:nvPr>
            <p:ph type="title"/>
          </p:nvPr>
        </p:nvSpPr>
        <p:spPr>
          <a:prstGeom prst="rect">
            <a:avLst/>
          </a:prstGeom>
        </p:spPr>
        <p:txBody>
          <a:bodyPr/>
          <a:lstStyle/>
          <a:p>
            <a:r>
              <a:rPr lang="en-US" dirty="0"/>
              <a:t>Why Does The “Story So Far” Stop Working?</a:t>
            </a:r>
            <a:endParaRPr dirty="0"/>
          </a:p>
        </p:txBody>
      </p:sp>
      <p:sp>
        <p:nvSpPr>
          <p:cNvPr id="322" name="Content Placeholder 5">
            <a:extLst>
              <a:ext uri="{FF2B5EF4-FFF2-40B4-BE49-F238E27FC236}">
                <a16:creationId xmlns:a16="http://schemas.microsoft.com/office/drawing/2014/main" id="{0A4D20AB-3EBB-02DF-6DAD-796E81F1A189}"/>
              </a:ext>
            </a:extLst>
          </p:cNvPr>
          <p:cNvSpPr txBox="1">
            <a:spLocks noGrp="1"/>
          </p:cNvSpPr>
          <p:nvPr>
            <p:ph type="body" idx="1"/>
          </p:nvPr>
        </p:nvSpPr>
        <p:spPr>
          <a:xfrm>
            <a:off x="1676400" y="3000319"/>
            <a:ext cx="18010094" cy="8702677"/>
          </a:xfrm>
          <a:prstGeom prst="rect">
            <a:avLst/>
          </a:prstGeom>
        </p:spPr>
        <p:txBody>
          <a:bodyPr/>
          <a:lstStyle/>
          <a:p>
            <a:pPr defTabSz="1719072">
              <a:spcBef>
                <a:spcPts val="1800"/>
              </a:spcBef>
              <a:defRPr sz="5264"/>
            </a:pPr>
            <a:r>
              <a:rPr lang="en-US" dirty="0"/>
              <a:t>Integration tests become too big and complicated, with many dependencies</a:t>
            </a:r>
          </a:p>
          <a:p>
            <a:pPr lvl="1" defTabSz="1719072">
              <a:spcBef>
                <a:spcPts val="1800"/>
              </a:spcBef>
              <a:defRPr sz="5264"/>
            </a:pPr>
            <a:r>
              <a:rPr lang="en-US" dirty="0"/>
              <a:t>Test doubles can replace dependencies to isolate the function</a:t>
            </a:r>
          </a:p>
          <a:p>
            <a:pPr marL="0" indent="0" defTabSz="1719072">
              <a:spcBef>
                <a:spcPts val="1800"/>
              </a:spcBef>
              <a:buNone/>
              <a:defRPr sz="5264"/>
            </a:pPr>
            <a:endParaRPr lang="en-US" dirty="0"/>
          </a:p>
          <a:p>
            <a:pPr defTabSz="1719072">
              <a:spcBef>
                <a:spcPts val="1800"/>
              </a:spcBef>
              <a:defRPr sz="5264"/>
            </a:pPr>
            <a:r>
              <a:rPr lang="en-US" dirty="0"/>
              <a:t>Tests stop looking like functions (or we need to test non-function-like properties of the functions, like their effects)</a:t>
            </a:r>
          </a:p>
          <a:p>
            <a:pPr lvl="1" defTabSz="1719072">
              <a:spcBef>
                <a:spcPts val="1800"/>
              </a:spcBef>
              <a:defRPr sz="5264"/>
            </a:pPr>
            <a:r>
              <a:rPr lang="en-US" dirty="0"/>
              <a:t>Test doubles can track the changes to the environment in a way that we can double check from within our code.</a:t>
            </a:r>
          </a:p>
          <a:p>
            <a:pPr lvl="1" defTabSz="1719072">
              <a:spcBef>
                <a:spcPts val="1800"/>
              </a:spcBef>
              <a:defRPr sz="5264"/>
            </a:pPr>
            <a:r>
              <a:rPr lang="en-US" dirty="0"/>
              <a:t>UI tests don’t look like functions; UI testing frameworks like Playwright are a bit different.</a:t>
            </a:r>
          </a:p>
          <a:p>
            <a:pPr lvl="1" defTabSz="1719072">
              <a:spcBef>
                <a:spcPts val="1800"/>
              </a:spcBef>
              <a:defRPr sz="5264"/>
            </a:pPr>
            <a:endParaRPr dirty="0"/>
          </a:p>
        </p:txBody>
      </p:sp>
      <p:sp>
        <p:nvSpPr>
          <p:cNvPr id="323" name="Slide Number Placeholder 4">
            <a:extLst>
              <a:ext uri="{FF2B5EF4-FFF2-40B4-BE49-F238E27FC236}">
                <a16:creationId xmlns:a16="http://schemas.microsoft.com/office/drawing/2014/main" id="{6A86EB4C-E9DA-3B40-E37A-D7409E202982}"/>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55507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5651DAA5-6C30-78AB-0D75-DE4530F795CC}"/>
              </a:ext>
            </a:extLst>
          </p:cNvPr>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FE24DB3F-89B1-FACC-1D9E-EAB7B89BD31A}"/>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69FEDCD4-1A56-DE05-590D-D88DC3F119AB}"/>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71D86FCC-D62C-4F05-1B26-51B0009933D8}"/>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0" name="Mo">
              <a:extLst>
                <a:ext uri="{FF2B5EF4-FFF2-40B4-BE49-F238E27FC236}">
                  <a16:creationId xmlns:a16="http://schemas.microsoft.com/office/drawing/2014/main" id="{CDC380C8-9040-04F1-5AC7-8C095C89ACA8}"/>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73" name="Business Logic"/>
            <p:cNvSpPr txBox="1"/>
            <p:nvPr/>
          </p:nvSpPr>
          <p:spPr>
            <a:xfrm>
              <a:off x="303577" y="187707"/>
              <a:ext cx="3092222" cy="313931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p>
            <a:p>
              <a:r>
                <a:rPr lang="en-US" dirty="0"/>
                <a:t>(System</a:t>
              </a:r>
            </a:p>
            <a:p>
              <a:r>
                <a:rPr lang="en-US" dirty="0"/>
                <a:t>Under</a:t>
              </a:r>
            </a:p>
            <a:p>
              <a:r>
                <a:rPr lang="en-US" dirty="0"/>
                <a:t>Test)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AB0CA-47EE-81DD-38C5-B368C34AE813}"/>
            </a:ext>
          </a:extLst>
        </p:cNvPr>
        <p:cNvGrpSpPr/>
        <p:nvPr/>
      </p:nvGrpSpPr>
      <p:grpSpPr>
        <a:xfrm>
          <a:off x="0" y="0"/>
          <a:ext cx="0" cy="0"/>
          <a:chOff x="0" y="0"/>
          <a:chExt cx="0" cy="0"/>
        </a:xfrm>
      </p:grpSpPr>
      <p:sp>
        <p:nvSpPr>
          <p:cNvPr id="6" name="Freeform 26">
            <a:extLst>
              <a:ext uri="{FF2B5EF4-FFF2-40B4-BE49-F238E27FC236}">
                <a16:creationId xmlns:a16="http://schemas.microsoft.com/office/drawing/2014/main" id="{EEF6B1D9-E409-F17A-E8A9-313B57DAB02A}"/>
              </a:ext>
            </a:extLst>
          </p:cNvPr>
          <p:cNvSpPr/>
          <p:nvPr/>
        </p:nvSpPr>
        <p:spPr>
          <a:xfrm>
            <a:off x="1458763" y="4346616"/>
            <a:ext cx="659194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3A2FA9E8-B241-2356-F44F-B30EBB119573}"/>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9" name="Title 1">
            <a:extLst>
              <a:ext uri="{FF2B5EF4-FFF2-40B4-BE49-F238E27FC236}">
                <a16:creationId xmlns:a16="http://schemas.microsoft.com/office/drawing/2014/main" id="{3FC470CC-005C-CB4D-BB9B-D49175CB9A1C}"/>
              </a:ext>
            </a:extLst>
          </p:cNvPr>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a:extLst>
              <a:ext uri="{FF2B5EF4-FFF2-40B4-BE49-F238E27FC236}">
                <a16:creationId xmlns:a16="http://schemas.microsoft.com/office/drawing/2014/main" id="{80A8882D-8C41-F7C0-6A2C-EE0326ED2A9F}"/>
              </a:ext>
            </a:extLst>
          </p:cNvPr>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grpSp>
        <p:nvGrpSpPr>
          <p:cNvPr id="271" name="Can 4">
            <a:extLst>
              <a:ext uri="{FF2B5EF4-FFF2-40B4-BE49-F238E27FC236}">
                <a16:creationId xmlns:a16="http://schemas.microsoft.com/office/drawing/2014/main" id="{F7EB1A39-B4E7-8BA9-AE31-47F3A76E308F}"/>
              </a:ext>
            </a:extLst>
          </p:cNvPr>
          <p:cNvGrpSpPr/>
          <p:nvPr/>
        </p:nvGrpSpPr>
        <p:grpSpPr>
          <a:xfrm>
            <a:off x="9418035" y="8674229"/>
            <a:ext cx="3657601" cy="4864611"/>
            <a:chOff x="0" y="-1"/>
            <a:chExt cx="3657600" cy="4864610"/>
          </a:xfrm>
        </p:grpSpPr>
        <p:grpSp>
          <p:nvGrpSpPr>
            <p:cNvPr id="269" name="Group">
              <a:extLst>
                <a:ext uri="{FF2B5EF4-FFF2-40B4-BE49-F238E27FC236}">
                  <a16:creationId xmlns:a16="http://schemas.microsoft.com/office/drawing/2014/main" id="{4B14058D-FE19-D0E2-0394-EB8923A3C18F}"/>
                </a:ext>
              </a:extLst>
            </p:cNvPr>
            <p:cNvGrpSpPr/>
            <p:nvPr/>
          </p:nvGrpSpPr>
          <p:grpSpPr>
            <a:xfrm>
              <a:off x="0" y="-1"/>
              <a:ext cx="3657600" cy="4864610"/>
              <a:chOff x="0" y="0"/>
              <a:chExt cx="3657600" cy="4864608"/>
            </a:xfrm>
          </p:grpSpPr>
          <p:sp>
            <p:nvSpPr>
              <p:cNvPr id="266" name="Shape">
                <a:extLst>
                  <a:ext uri="{FF2B5EF4-FFF2-40B4-BE49-F238E27FC236}">
                    <a16:creationId xmlns:a16="http://schemas.microsoft.com/office/drawing/2014/main" id="{7ADBF348-16CF-DF5C-2B2E-33809EB1A212}"/>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a:extLst>
                  <a:ext uri="{FF2B5EF4-FFF2-40B4-BE49-F238E27FC236}">
                    <a16:creationId xmlns:a16="http://schemas.microsoft.com/office/drawing/2014/main" id="{37252F39-005D-30F3-38C9-24BE62888F7D}"/>
                  </a:ext>
                </a:extLst>
              </p:cNvPr>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a:extLst>
                  <a:ext uri="{FF2B5EF4-FFF2-40B4-BE49-F238E27FC236}">
                    <a16:creationId xmlns:a16="http://schemas.microsoft.com/office/drawing/2014/main" id="{8CA5EDBA-4CCF-BAC8-D63B-2CB821E39918}"/>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a:extLst>
                <a:ext uri="{FF2B5EF4-FFF2-40B4-BE49-F238E27FC236}">
                  <a16:creationId xmlns:a16="http://schemas.microsoft.com/office/drawing/2014/main" id="{D730BBA7-88CB-8052-226B-FA098CBC7EEA}"/>
                </a:ext>
              </a:extLst>
            </p:cNvPr>
            <p:cNvSpPr txBox="1"/>
            <p:nvPr/>
          </p:nvSpPr>
          <p:spPr>
            <a:xfrm>
              <a:off x="104139" y="1829909"/>
              <a:ext cx="3449322" cy="166199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pPr algn="ctr"/>
              <a:r>
                <a:rPr lang="en-US" dirty="0"/>
                <a:t>MongoDB Database</a:t>
              </a:r>
            </a:p>
          </p:txBody>
        </p:sp>
      </p:grpSp>
      <p:grpSp>
        <p:nvGrpSpPr>
          <p:cNvPr id="274" name="Rounded Rectangle 5">
            <a:extLst>
              <a:ext uri="{FF2B5EF4-FFF2-40B4-BE49-F238E27FC236}">
                <a16:creationId xmlns:a16="http://schemas.microsoft.com/office/drawing/2014/main" id="{8355A3CC-ACD4-42F5-3512-FBCC455DECF5}"/>
              </a:ext>
            </a:extLst>
          </p:cNvPr>
          <p:cNvGrpSpPr/>
          <p:nvPr/>
        </p:nvGrpSpPr>
        <p:grpSpPr>
          <a:xfrm>
            <a:off x="1676400" y="5432170"/>
            <a:ext cx="3657601" cy="3657601"/>
            <a:chOff x="-42161" y="1616462"/>
            <a:chExt cx="3657600" cy="3657600"/>
          </a:xfrm>
        </p:grpSpPr>
        <p:sp>
          <p:nvSpPr>
            <p:cNvPr id="272" name="Rounded Rectangle">
              <a:extLst>
                <a:ext uri="{FF2B5EF4-FFF2-40B4-BE49-F238E27FC236}">
                  <a16:creationId xmlns:a16="http://schemas.microsoft.com/office/drawing/2014/main" id="{ACF3C982-B384-2E00-A461-DDDD5DA9D65C}"/>
                </a:ext>
              </a:extLst>
            </p:cNvPr>
            <p:cNvSpPr/>
            <p:nvPr/>
          </p:nvSpPr>
          <p:spPr>
            <a:xfrm>
              <a:off x="-42161" y="1616462"/>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73" name="Business Logic">
              <a:extLst>
                <a:ext uri="{FF2B5EF4-FFF2-40B4-BE49-F238E27FC236}">
                  <a16:creationId xmlns:a16="http://schemas.microsoft.com/office/drawing/2014/main" id="{A5AF6531-7AD5-ABF7-538B-B2D72FB5ECAA}"/>
                </a:ext>
              </a:extLst>
            </p:cNvPr>
            <p:cNvSpPr txBox="1"/>
            <p:nvPr/>
          </p:nvSpPr>
          <p:spPr>
            <a:xfrm>
              <a:off x="220804" y="2244934"/>
              <a:ext cx="3092222" cy="240065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err="1"/>
                <a:t>GameNite</a:t>
              </a:r>
              <a:r>
                <a:rPr lang="en-US" dirty="0"/>
                <a:t> controller layer</a:t>
              </a:r>
            </a:p>
          </p:txBody>
        </p:sp>
      </p:grpSp>
      <p:sp>
        <p:nvSpPr>
          <p:cNvPr id="280" name="Straight Arrow Connector 10">
            <a:extLst>
              <a:ext uri="{FF2B5EF4-FFF2-40B4-BE49-F238E27FC236}">
                <a16:creationId xmlns:a16="http://schemas.microsoft.com/office/drawing/2014/main" id="{DF374C9F-A7B2-566D-67AC-084DBF6CCA6E}"/>
              </a:ext>
            </a:extLst>
          </p:cNvPr>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a:extLst>
              <a:ext uri="{FF2B5EF4-FFF2-40B4-BE49-F238E27FC236}">
                <a16:creationId xmlns:a16="http://schemas.microsoft.com/office/drawing/2014/main" id="{1D57F76E-13B8-58C8-95AB-BC8B2CCFCE24}"/>
              </a:ext>
            </a:extLst>
          </p:cNvPr>
          <p:cNvSpPr/>
          <p:nvPr/>
        </p:nvSpPr>
        <p:spPr>
          <a:xfrm flipV="1">
            <a:off x="5596966" y="5432169"/>
            <a:ext cx="3842002" cy="1134885"/>
          </a:xfrm>
          <a:prstGeom prst="line">
            <a:avLst/>
          </a:prstGeom>
          <a:ln w="127000">
            <a:solidFill>
              <a:schemeClr val="accent1"/>
            </a:solidFill>
            <a:miter/>
            <a:headEnd type="triangle"/>
            <a:tailEnd type="triangle"/>
          </a:ln>
        </p:spPr>
        <p:txBody>
          <a:bodyPr tIns="91439" bIns="91439"/>
          <a:lstStyle/>
          <a:p>
            <a:endParaRPr/>
          </a:p>
        </p:txBody>
      </p:sp>
      <p:sp>
        <p:nvSpPr>
          <p:cNvPr id="3" name="Rectangle 2">
            <a:extLst>
              <a:ext uri="{FF2B5EF4-FFF2-40B4-BE49-F238E27FC236}">
                <a16:creationId xmlns:a16="http://schemas.microsoft.com/office/drawing/2014/main" id="{9576A743-C446-1706-65A9-09DFD8397E66}"/>
              </a:ext>
            </a:extLst>
          </p:cNvPr>
          <p:cNvSpPr/>
          <p:nvPr/>
        </p:nvSpPr>
        <p:spPr>
          <a:xfrm>
            <a:off x="7797984" y="4352059"/>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11" name="Rounded Rectangle 5">
            <a:extLst>
              <a:ext uri="{FF2B5EF4-FFF2-40B4-BE49-F238E27FC236}">
                <a16:creationId xmlns:a16="http://schemas.microsoft.com/office/drawing/2014/main" id="{FE094A13-3D36-5C9F-D154-9A7B5B343153}"/>
              </a:ext>
            </a:extLst>
          </p:cNvPr>
          <p:cNvGrpSpPr/>
          <p:nvPr/>
        </p:nvGrpSpPr>
        <p:grpSpPr>
          <a:xfrm>
            <a:off x="9591365" y="3792072"/>
            <a:ext cx="3657601" cy="3657601"/>
            <a:chOff x="0" y="0"/>
            <a:chExt cx="3657600" cy="3657600"/>
          </a:xfrm>
        </p:grpSpPr>
        <p:sp>
          <p:nvSpPr>
            <p:cNvPr id="12" name="Rounded Rectangle">
              <a:extLst>
                <a:ext uri="{FF2B5EF4-FFF2-40B4-BE49-F238E27FC236}">
                  <a16:creationId xmlns:a16="http://schemas.microsoft.com/office/drawing/2014/main" id="{B9F07B42-A278-DA5A-4B20-13D4F62CAB22}"/>
                </a:ext>
              </a:extLst>
            </p:cNvPr>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3" name="Business Logic">
              <a:extLst>
                <a:ext uri="{FF2B5EF4-FFF2-40B4-BE49-F238E27FC236}">
                  <a16:creationId xmlns:a16="http://schemas.microsoft.com/office/drawing/2014/main" id="{25615530-F87C-2591-2E95-6046E208B4FE}"/>
                </a:ext>
              </a:extLst>
            </p:cNvPr>
            <p:cNvSpPr txBox="1"/>
            <p:nvPr/>
          </p:nvSpPr>
          <p:spPr>
            <a:xfrm>
              <a:off x="303577" y="187707"/>
              <a:ext cx="3092222" cy="313931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err="1"/>
                <a:t>GameNite</a:t>
              </a:r>
              <a:r>
                <a:rPr lang="en-US" dirty="0"/>
                <a:t> service and repository layers</a:t>
              </a:r>
            </a:p>
          </p:txBody>
        </p:sp>
      </p:grpSp>
      <p:sp>
        <p:nvSpPr>
          <p:cNvPr id="14" name="Rectangle 13">
            <a:extLst>
              <a:ext uri="{FF2B5EF4-FFF2-40B4-BE49-F238E27FC236}">
                <a16:creationId xmlns:a16="http://schemas.microsoft.com/office/drawing/2014/main" id="{102B8F48-593B-A2FA-E6BD-047EC332320C}"/>
              </a:ext>
            </a:extLst>
          </p:cNvPr>
          <p:cNvSpPr/>
          <p:nvPr/>
        </p:nvSpPr>
        <p:spPr>
          <a:xfrm rot="5400000">
            <a:off x="11082486" y="6608234"/>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pic>
        <p:nvPicPr>
          <p:cNvPr id="15" name="Graphic 14" descr="Eye with solid fill">
            <a:extLst>
              <a:ext uri="{FF2B5EF4-FFF2-40B4-BE49-F238E27FC236}">
                <a16:creationId xmlns:a16="http://schemas.microsoft.com/office/drawing/2014/main" id="{2403AB77-6CC8-C051-A70A-064E5F8B8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2806" y="1949580"/>
            <a:ext cx="3304416" cy="3304416"/>
          </a:xfrm>
          <a:prstGeom prst="rect">
            <a:avLst/>
          </a:prstGeom>
        </p:spPr>
      </p:pic>
      <p:sp>
        <p:nvSpPr>
          <p:cNvPr id="16" name="TextBox 15">
            <a:extLst>
              <a:ext uri="{FF2B5EF4-FFF2-40B4-BE49-F238E27FC236}">
                <a16:creationId xmlns:a16="http://schemas.microsoft.com/office/drawing/2014/main" id="{95AC92DE-EEC3-A3DA-3A0F-3A43B1414B1B}"/>
              </a:ext>
            </a:extLst>
          </p:cNvPr>
          <p:cNvSpPr txBox="1"/>
          <p:nvPr/>
        </p:nvSpPr>
        <p:spPr>
          <a:xfrm>
            <a:off x="654875" y="2651126"/>
            <a:ext cx="3659974"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err="1">
                <a:ln>
                  <a:noFill/>
                </a:ln>
                <a:solidFill>
                  <a:srgbClr val="000000"/>
                </a:solidFill>
                <a:effectLst/>
                <a:uFillTx/>
                <a:latin typeface="+mj-lt"/>
                <a:ea typeface="+mj-ea"/>
                <a:cs typeface="+mj-cs"/>
                <a:sym typeface="Calibri"/>
              </a:rPr>
              <a:t>Vitest</a:t>
            </a:r>
            <a:r>
              <a:rPr kumimoji="0" lang="en-US" sz="4800" b="0" i="0" u="none" strike="noStrike" cap="none" spc="0" normalizeH="0" baseline="0" dirty="0">
                <a:ln>
                  <a:noFill/>
                </a:ln>
                <a:solidFill>
                  <a:srgbClr val="000000"/>
                </a:solidFill>
                <a:effectLst/>
                <a:uFillTx/>
                <a:latin typeface="+mj-lt"/>
                <a:ea typeface="+mj-ea"/>
                <a:cs typeface="+mj-cs"/>
                <a:sym typeface="Calibri"/>
              </a:rPr>
              <a:t> service </a:t>
            </a:r>
            <a:br>
              <a:rPr kumimoji="0" lang="en-US" sz="4800" b="0" i="0" u="none" strike="noStrike" cap="none" spc="0" normalizeH="0" baseline="0" dirty="0">
                <a:ln>
                  <a:noFill/>
                </a:ln>
                <a:solidFill>
                  <a:srgbClr val="000000"/>
                </a:solidFill>
                <a:effectLst/>
                <a:uFillTx/>
                <a:latin typeface="+mj-lt"/>
                <a:ea typeface="+mj-ea"/>
                <a:cs typeface="+mj-cs"/>
                <a:sym typeface="Calibri"/>
              </a:rPr>
            </a:br>
            <a:r>
              <a:rPr kumimoji="0" lang="en-US" sz="4800" b="0" i="0" u="none" strike="noStrike" cap="none" spc="0" normalizeH="0" baseline="0" dirty="0">
                <a:ln>
                  <a:noFill/>
                </a:ln>
                <a:solidFill>
                  <a:srgbClr val="000000"/>
                </a:solidFill>
                <a:effectLst/>
                <a:uFillTx/>
                <a:latin typeface="+mj-lt"/>
                <a:ea typeface="+mj-ea"/>
                <a:cs typeface="+mj-cs"/>
                <a:sym typeface="Calibri"/>
              </a:rPr>
              <a:t>layer tests</a:t>
            </a:r>
          </a:p>
        </p:txBody>
      </p:sp>
      <p:sp>
        <p:nvSpPr>
          <p:cNvPr id="17" name="Spy “remembers”">
            <a:extLst>
              <a:ext uri="{FF2B5EF4-FFF2-40B4-BE49-F238E27FC236}">
                <a16:creationId xmlns:a16="http://schemas.microsoft.com/office/drawing/2014/main" id="{B8A3F103-6C85-E1C8-96F6-A419CE4D666E}"/>
              </a:ext>
            </a:extLst>
          </p:cNvPr>
          <p:cNvSpPr txBox="1"/>
          <p:nvPr/>
        </p:nvSpPr>
        <p:spPr>
          <a:xfrm>
            <a:off x="16792273" y="5657297"/>
            <a:ext cx="6223235" cy="2400655"/>
          </a:xfrm>
          <a:prstGeom prst="rect">
            <a:avLst/>
          </a:prstGeom>
          <a:solidFill>
            <a:schemeClr val="accent4">
              <a:lumMod val="20000"/>
              <a:lumOff val="80000"/>
            </a:schemeClr>
          </a:solidFill>
          <a:ln w="254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err="1"/>
              <a:t>Use“fresh</a:t>
            </a:r>
            <a:r>
              <a:rPr lang="en-US" dirty="0"/>
              <a:t>” in-memory database for each test</a:t>
            </a:r>
            <a:endParaRPr dirty="0"/>
          </a:p>
        </p:txBody>
      </p:sp>
      <p:grpSp>
        <p:nvGrpSpPr>
          <p:cNvPr id="18" name="Can 4">
            <a:extLst>
              <a:ext uri="{FF2B5EF4-FFF2-40B4-BE49-F238E27FC236}">
                <a16:creationId xmlns:a16="http://schemas.microsoft.com/office/drawing/2014/main" id="{40A2599A-1DC9-3258-30C7-8BCE18DFC4A7}"/>
              </a:ext>
            </a:extLst>
          </p:cNvPr>
          <p:cNvGrpSpPr/>
          <p:nvPr/>
        </p:nvGrpSpPr>
        <p:grpSpPr>
          <a:xfrm>
            <a:off x="17970382" y="8233335"/>
            <a:ext cx="3657601" cy="3539162"/>
            <a:chOff x="0" y="-1"/>
            <a:chExt cx="3657600" cy="4864610"/>
          </a:xfrm>
        </p:grpSpPr>
        <p:grpSp>
          <p:nvGrpSpPr>
            <p:cNvPr id="19" name="Group">
              <a:extLst>
                <a:ext uri="{FF2B5EF4-FFF2-40B4-BE49-F238E27FC236}">
                  <a16:creationId xmlns:a16="http://schemas.microsoft.com/office/drawing/2014/main" id="{58D97564-8E65-EE6B-489D-28EF038B03C5}"/>
                </a:ext>
              </a:extLst>
            </p:cNvPr>
            <p:cNvGrpSpPr/>
            <p:nvPr/>
          </p:nvGrpSpPr>
          <p:grpSpPr>
            <a:xfrm>
              <a:off x="0" y="-1"/>
              <a:ext cx="3657600" cy="4864610"/>
              <a:chOff x="0" y="0"/>
              <a:chExt cx="3657600" cy="4864608"/>
            </a:xfrm>
          </p:grpSpPr>
          <p:sp>
            <p:nvSpPr>
              <p:cNvPr id="21" name="Shape">
                <a:extLst>
                  <a:ext uri="{FF2B5EF4-FFF2-40B4-BE49-F238E27FC236}">
                    <a16:creationId xmlns:a16="http://schemas.microsoft.com/office/drawing/2014/main" id="{2932C0CB-DAED-2A67-5629-1EF2BB0E6CBA}"/>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2" name="Oval">
                <a:extLst>
                  <a:ext uri="{FF2B5EF4-FFF2-40B4-BE49-F238E27FC236}">
                    <a16:creationId xmlns:a16="http://schemas.microsoft.com/office/drawing/2014/main" id="{D6143EDD-F252-4DF9-9501-55C12B982AA6}"/>
                  </a:ext>
                </a:extLst>
              </p:cNvPr>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3" name="Line">
                <a:extLst>
                  <a:ext uri="{FF2B5EF4-FFF2-40B4-BE49-F238E27FC236}">
                    <a16:creationId xmlns:a16="http://schemas.microsoft.com/office/drawing/2014/main" id="{BB2896EC-230D-FCFB-9371-814272A844A9}"/>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0" name="Database">
              <a:extLst>
                <a:ext uri="{FF2B5EF4-FFF2-40B4-BE49-F238E27FC236}">
                  <a16:creationId xmlns:a16="http://schemas.microsoft.com/office/drawing/2014/main" id="{D396FFA2-4671-EEF5-1C5A-BBFD23A78CC0}"/>
                </a:ext>
              </a:extLst>
            </p:cNvPr>
            <p:cNvSpPr txBox="1"/>
            <p:nvPr/>
          </p:nvSpPr>
          <p:spPr>
            <a:xfrm>
              <a:off x="104139" y="1518695"/>
              <a:ext cx="3449322" cy="228442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pPr algn="ctr"/>
              <a:r>
                <a:rPr lang="en-US" dirty="0"/>
                <a:t>In-Memory </a:t>
              </a:r>
              <a:r>
                <a:rPr dirty="0"/>
                <a:t>Database</a:t>
              </a:r>
            </a:p>
          </p:txBody>
        </p:sp>
      </p:grpSp>
      <p:cxnSp>
        <p:nvCxnSpPr>
          <p:cNvPr id="24" name="Curved Connector 23">
            <a:extLst>
              <a:ext uri="{FF2B5EF4-FFF2-40B4-BE49-F238E27FC236}">
                <a16:creationId xmlns:a16="http://schemas.microsoft.com/office/drawing/2014/main" id="{F8DABA70-9E0E-50A0-AC22-DFDC4C508851}"/>
              </a:ext>
            </a:extLst>
          </p:cNvPr>
          <p:cNvCxnSpPr>
            <a:cxnSpLocks/>
          </p:cNvCxnSpPr>
          <p:nvPr/>
        </p:nvCxnSpPr>
        <p:spPr>
          <a:xfrm rot="16200000" flipH="1">
            <a:off x="13668591" y="4896445"/>
            <a:ext cx="1811450" cy="6613102"/>
          </a:xfrm>
          <a:prstGeom prst="curvedConnector4">
            <a:avLst>
              <a:gd name="adj1" fmla="val 17209"/>
              <a:gd name="adj2" fmla="val 21089"/>
            </a:avLst>
          </a:prstGeom>
          <a:noFill/>
          <a:ln w="1524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25" name="Curved Connector 24">
            <a:extLst>
              <a:ext uri="{FF2B5EF4-FFF2-40B4-BE49-F238E27FC236}">
                <a16:creationId xmlns:a16="http://schemas.microsoft.com/office/drawing/2014/main" id="{5304095A-D246-6525-17B6-3949BD7944CB}"/>
              </a:ext>
            </a:extLst>
          </p:cNvPr>
          <p:cNvCxnSpPr>
            <a:cxnSpLocks/>
          </p:cNvCxnSpPr>
          <p:nvPr/>
        </p:nvCxnSpPr>
        <p:spPr>
          <a:xfrm>
            <a:off x="6720832" y="4180657"/>
            <a:ext cx="2801342" cy="1073339"/>
          </a:xfrm>
          <a:prstGeom prst="curvedConnector3">
            <a:avLst>
              <a:gd name="adj1" fmla="val 50000"/>
            </a:avLst>
          </a:prstGeom>
          <a:noFill/>
          <a:ln w="1524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7044636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500"/>
                                        <p:tgtEl>
                                          <p:spTgt spid="14"/>
                                        </p:tgtEl>
                                      </p:cBhvr>
                                    </p:animEffec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2DF1-1650-41DA-B3FA-D6D337CB1A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1288B6-6B60-AAF8-37F0-8B7BEDCF01F7}"/>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9912814F-ACB6-7149-1C76-19C1C0B2800C}"/>
              </a:ext>
            </a:extLst>
          </p:cNvPr>
          <p:cNvSpPr>
            <a:spLocks noGrp="1"/>
          </p:cNvSpPr>
          <p:nvPr>
            <p:ph type="body" idx="1"/>
          </p:nvPr>
        </p:nvSpPr>
        <p:spPr>
          <a:xfrm>
            <a:off x="1676399" y="3000319"/>
            <a:ext cx="20490873" cy="8702677"/>
          </a:xfrm>
        </p:spPr>
        <p:txBody>
          <a:bodyPr>
            <a:normAutofit/>
          </a:bodyPr>
          <a:lstStyle/>
          <a:p>
            <a:r>
              <a:rPr lang="en-US" dirty="0"/>
              <a:t>Act as a stand-in for components, allowing for testing in isolation</a:t>
            </a:r>
          </a:p>
          <a:p>
            <a:r>
              <a:rPr lang="en-US" b="1" dirty="0"/>
              <a:t>Fakes: Replace “real” implementation with some simplified, but at-least-sort-of-working, version for testing</a:t>
            </a:r>
          </a:p>
          <a:p>
            <a:r>
              <a:rPr lang="en-US" dirty="0"/>
              <a:t>Mocks: Automatically-generated fake implementations for an interface</a:t>
            </a:r>
          </a:p>
          <a:p>
            <a:r>
              <a:rPr lang="en-US" dirty="0"/>
              <a:t>Spies: Automatically-instrument internals of objects, classes or modules</a:t>
            </a:r>
          </a:p>
        </p:txBody>
      </p:sp>
    </p:spTree>
    <p:extLst>
      <p:ext uri="{BB962C8B-B14F-4D97-AF65-F5344CB8AC3E}">
        <p14:creationId xmlns:p14="http://schemas.microsoft.com/office/powerpoint/2010/main" val="752578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600ED-2EAB-DECE-5373-18975873C1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32BFE6-79D8-951B-451C-D218B3C25F44}"/>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0CB741D6-CA5B-5FBB-2E8F-78BF92F1CABA}"/>
              </a:ext>
            </a:extLst>
          </p:cNvPr>
          <p:cNvSpPr>
            <a:spLocks noGrp="1"/>
          </p:cNvSpPr>
          <p:nvPr>
            <p:ph type="body" idx="1"/>
          </p:nvPr>
        </p:nvSpPr>
        <p:spPr>
          <a:xfrm>
            <a:off x="1676399" y="3000319"/>
            <a:ext cx="20490873" cy="8702677"/>
          </a:xfrm>
        </p:spPr>
        <p:txBody>
          <a:bodyPr>
            <a:normAutofit/>
          </a:bodyPr>
          <a:lstStyle/>
          <a:p>
            <a:r>
              <a:rPr lang="en-US" dirty="0"/>
              <a:t>Act as a stand-in for components, allowing for testing in isolation</a:t>
            </a:r>
          </a:p>
          <a:p>
            <a:r>
              <a:rPr lang="en-US" dirty="0"/>
              <a:t>Fakes: Replace “real” implementation with some simplified, but at-least-sort-of-working, version for testing</a:t>
            </a:r>
          </a:p>
          <a:p>
            <a:r>
              <a:rPr lang="en-US" b="1" dirty="0"/>
              <a:t>Mocks: Automatically-generated fake implementations for an interface</a:t>
            </a:r>
          </a:p>
          <a:p>
            <a:r>
              <a:rPr lang="en-US" b="1" dirty="0"/>
              <a:t>Spies: Automatically-instrument internals of objects, classes or modules</a:t>
            </a:r>
          </a:p>
        </p:txBody>
      </p:sp>
      <p:sp>
        <p:nvSpPr>
          <p:cNvPr id="2" name="TextBox 1">
            <a:extLst>
              <a:ext uri="{FF2B5EF4-FFF2-40B4-BE49-F238E27FC236}">
                <a16:creationId xmlns:a16="http://schemas.microsoft.com/office/drawing/2014/main" id="{FE5D065C-38E3-11EA-AAD1-FA1154C48374}"/>
              </a:ext>
            </a:extLst>
          </p:cNvPr>
          <p:cNvSpPr txBox="1"/>
          <p:nvPr/>
        </p:nvSpPr>
        <p:spPr>
          <a:xfrm>
            <a:off x="7104995" y="9903578"/>
            <a:ext cx="18214426" cy="35394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o/w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p:txBody>
      </p:sp>
      <p:sp>
        <p:nvSpPr>
          <p:cNvPr id="5" name="Spy “remembers”">
            <a:extLst>
              <a:ext uri="{FF2B5EF4-FFF2-40B4-BE49-F238E27FC236}">
                <a16:creationId xmlns:a16="http://schemas.microsoft.com/office/drawing/2014/main" id="{B630CBCB-0D54-A4BA-C770-847BDA32BA60}"/>
              </a:ext>
            </a:extLst>
          </p:cNvPr>
          <p:cNvSpPr txBox="1"/>
          <p:nvPr/>
        </p:nvSpPr>
        <p:spPr>
          <a:xfrm>
            <a:off x="162911" y="10042078"/>
            <a:ext cx="6223235" cy="2400655"/>
          </a:xfrm>
          <a:prstGeom prst="rect">
            <a:avLst/>
          </a:prstGeom>
          <a:solidFill>
            <a:schemeClr val="accent4">
              <a:lumMod val="20000"/>
              <a:lumOff val="80000"/>
            </a:schemeClr>
          </a:solidFill>
          <a:ln w="254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How do we test this function? What do we even want to test?</a:t>
            </a:r>
            <a:endParaRPr dirty="0"/>
          </a:p>
        </p:txBody>
      </p:sp>
    </p:spTree>
    <p:extLst>
      <p:ext uri="{BB962C8B-B14F-4D97-AF65-F5344CB8AC3E}">
        <p14:creationId xmlns:p14="http://schemas.microsoft.com/office/powerpoint/2010/main" val="746559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26157</TotalTime>
  <Words>6414</Words>
  <Application>Microsoft Macintosh PowerPoint</Application>
  <PresentationFormat>Custom</PresentationFormat>
  <Paragraphs>520</Paragraphs>
  <Slides>37</Slides>
  <Notes>32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Consolas</vt:lpstr>
      <vt:lpstr>Helvetica Neue</vt:lpstr>
      <vt:lpstr>Menlo</vt:lpstr>
      <vt:lpstr>Verdana</vt:lpstr>
      <vt:lpstr>Office Theme</vt:lpstr>
      <vt:lpstr>CS 4530: Fundamentals of Software Engineering  Module 10: Testing Larger Things</vt:lpstr>
      <vt:lpstr>Learning Objectives for this Lesson</vt:lpstr>
      <vt:lpstr>Why do we test?</vt:lpstr>
      <vt:lpstr>The Story So Far: Testing Things That Look Like Functions</vt:lpstr>
      <vt:lpstr>Why Does The “Story So Far” Stop Working?</vt:lpstr>
      <vt:lpstr>Test doubles replace uncontrollable things with things that you do control </vt:lpstr>
      <vt:lpstr>Test doubles replace uncontrollable things with things that you do control </vt:lpstr>
      <vt:lpstr>“Test Doubles” Stand In For Other Components</vt:lpstr>
      <vt:lpstr>“Test Doubles” Stand In For Other Components</vt:lpstr>
      <vt:lpstr>“Test Doubles” Stand In For Other Components</vt:lpstr>
      <vt:lpstr>Spies Instrument Dependencies</vt:lpstr>
      <vt:lpstr>Spied-On Functions Can Be Mocked, Changing Their Implementation</vt:lpstr>
      <vt:lpstr>Spies Can be Used Even When You Can’t (Fully) Control the SUT</vt:lpstr>
      <vt:lpstr>Overspecification is Very Easy With Spies</vt:lpstr>
      <vt:lpstr>Dependency Injection is Passing The Dependencies as Function Arguments</vt:lpstr>
      <vt:lpstr>Simple Mocks</vt:lpstr>
      <vt:lpstr>Another Example of Spies</vt:lpstr>
      <vt:lpstr>Mocks vs Spies</vt:lpstr>
      <vt:lpstr>Integration Testing</vt:lpstr>
      <vt:lpstr>But some bugs are observable only when multiple components interact.</vt:lpstr>
      <vt:lpstr>Integration tests may be larger, even enormous</vt:lpstr>
      <vt:lpstr>Integration tests can be done in many ways</vt:lpstr>
      <vt:lpstr>Testing Distribution (How much of each kind of testing we should do?)</vt:lpstr>
      <vt:lpstr>How big is my test? Google’s Classification</vt:lpstr>
      <vt:lpstr>Integration Tests can be Flaky</vt:lpstr>
      <vt:lpstr>Flaky Test Example: Async/Wait</vt:lpstr>
      <vt:lpstr>We make flaky tests anyway</vt:lpstr>
      <vt:lpstr>Avoiding the GUI can help reduce flakiness</vt:lpstr>
      <vt:lpstr>“End-to-End” Tests can be Enormous</vt:lpstr>
      <vt:lpstr>Acceptance Testing</vt:lpstr>
      <vt:lpstr>Acceptance Tests can be formulated as scenarios</vt:lpstr>
      <vt:lpstr>But how to make these human-readable scenarios into executable tests?</vt:lpstr>
      <vt:lpstr>Deployed systems create even more testing challenges</vt:lpstr>
      <vt:lpstr>Mock System-Level Components with Capture/Replay</vt:lpstr>
      <vt:lpstr>Snapshot Tests Can Detect GUI Changes</vt:lpstr>
      <vt:lpstr>Product Owners can Assess Visual Snapshot Tests</vt:lpstr>
      <vt:lpstr>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Simmons, Rob</cp:lastModifiedBy>
  <cp:revision>83</cp:revision>
  <dcterms:modified xsi:type="dcterms:W3CDTF">2026-02-05T14:00:02Z</dcterms:modified>
</cp:coreProperties>
</file>